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73" r:id="rId3"/>
    <p:sldId id="274" r:id="rId4"/>
    <p:sldId id="276" r:id="rId5"/>
    <p:sldId id="275" r:id="rId6"/>
    <p:sldId id="277" r:id="rId7"/>
    <p:sldId id="278" r:id="rId8"/>
    <p:sldId id="279" r:id="rId9"/>
    <p:sldId id="256" r:id="rId10"/>
    <p:sldId id="257" r:id="rId11"/>
    <p:sldId id="258" r:id="rId12"/>
    <p:sldId id="259" r:id="rId13"/>
    <p:sldId id="261" r:id="rId14"/>
    <p:sldId id="262" r:id="rId15"/>
    <p:sldId id="263" r:id="rId16"/>
    <p:sldId id="264" r:id="rId17"/>
    <p:sldId id="265" r:id="rId18"/>
    <p:sldId id="266" r:id="rId19"/>
    <p:sldId id="268" r:id="rId20"/>
    <p:sldId id="267" r:id="rId21"/>
    <p:sldId id="269" r:id="rId22"/>
    <p:sldId id="271" r:id="rId23"/>
    <p:sldId id="280" r:id="rId24"/>
    <p:sldId id="283" r:id="rId25"/>
    <p:sldId id="284"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ần Phương" initials="TP" lastIdx="1" clrIdx="0">
    <p:extLst>
      <p:ext uri="{19B8F6BF-5375-455C-9EA6-DF929625EA0E}">
        <p15:presenceInfo xmlns:p15="http://schemas.microsoft.com/office/powerpoint/2012/main" userId="8b122d96cf2bc0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9A9B5"/>
    <a:srgbClr val="FFF907"/>
    <a:srgbClr val="F7BA00"/>
    <a:srgbClr val="FF9900"/>
    <a:srgbClr val="82CA9C"/>
    <a:srgbClr val="A40000"/>
    <a:srgbClr val="2137A5"/>
    <a:srgbClr val="911EA8"/>
    <a:srgbClr val="2CAEF7"/>
    <a:srgbClr val="0218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15T19:55:37.072" idx="1">
    <p:pos x="7680" y="956"/>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7D39-6A63-4DB3-8D6D-EDADF4C9D7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D9BC05-00EC-4172-8609-5D9D0241FF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8F980C-CF32-424E-99C4-72EDEBFDF145}"/>
              </a:ext>
            </a:extLst>
          </p:cNvPr>
          <p:cNvSpPr>
            <a:spLocks noGrp="1"/>
          </p:cNvSpPr>
          <p:nvPr>
            <p:ph type="dt" sz="half" idx="10"/>
          </p:nvPr>
        </p:nvSpPr>
        <p:spPr/>
        <p:txBody>
          <a:bodyPr/>
          <a:lstStyle/>
          <a:p>
            <a:fld id="{0D60E005-1351-4E69-BE1C-C6B76E868F6E}" type="datetimeFigureOut">
              <a:rPr lang="en-US" smtClean="0"/>
              <a:t>1/19/2024</a:t>
            </a:fld>
            <a:endParaRPr lang="en-US"/>
          </a:p>
        </p:txBody>
      </p:sp>
      <p:sp>
        <p:nvSpPr>
          <p:cNvPr id="5" name="Footer Placeholder 4">
            <a:extLst>
              <a:ext uri="{FF2B5EF4-FFF2-40B4-BE49-F238E27FC236}">
                <a16:creationId xmlns:a16="http://schemas.microsoft.com/office/drawing/2014/main" id="{7CC93531-F4E1-4600-A597-8D1E5BE9B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215E4-7776-4CD3-830C-F12CD619F0AC}"/>
              </a:ext>
            </a:extLst>
          </p:cNvPr>
          <p:cNvSpPr>
            <a:spLocks noGrp="1"/>
          </p:cNvSpPr>
          <p:nvPr>
            <p:ph type="sldNum" sz="quarter" idx="12"/>
          </p:nvPr>
        </p:nvSpPr>
        <p:spPr/>
        <p:txBody>
          <a:bodyPr/>
          <a:lstStyle/>
          <a:p>
            <a:fld id="{75F383FD-3407-4AB5-871F-E0BD11FA92C3}" type="slidenum">
              <a:rPr lang="en-US" smtClean="0"/>
              <a:t>‹#›</a:t>
            </a:fld>
            <a:endParaRPr lang="en-US"/>
          </a:p>
        </p:txBody>
      </p:sp>
    </p:spTree>
    <p:extLst>
      <p:ext uri="{BB962C8B-B14F-4D97-AF65-F5344CB8AC3E}">
        <p14:creationId xmlns:p14="http://schemas.microsoft.com/office/powerpoint/2010/main" val="979337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05CF-4758-42BC-B934-69CE6C6889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B16C26-61FE-4FFA-B611-82B253A36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87546-7430-43AD-9FC2-E26FB583A879}"/>
              </a:ext>
            </a:extLst>
          </p:cNvPr>
          <p:cNvSpPr>
            <a:spLocks noGrp="1"/>
          </p:cNvSpPr>
          <p:nvPr>
            <p:ph type="dt" sz="half" idx="10"/>
          </p:nvPr>
        </p:nvSpPr>
        <p:spPr/>
        <p:txBody>
          <a:bodyPr/>
          <a:lstStyle/>
          <a:p>
            <a:fld id="{0D60E005-1351-4E69-BE1C-C6B76E868F6E}" type="datetimeFigureOut">
              <a:rPr lang="en-US" smtClean="0"/>
              <a:t>1/19/2024</a:t>
            </a:fld>
            <a:endParaRPr lang="en-US"/>
          </a:p>
        </p:txBody>
      </p:sp>
      <p:sp>
        <p:nvSpPr>
          <p:cNvPr id="5" name="Footer Placeholder 4">
            <a:extLst>
              <a:ext uri="{FF2B5EF4-FFF2-40B4-BE49-F238E27FC236}">
                <a16:creationId xmlns:a16="http://schemas.microsoft.com/office/drawing/2014/main" id="{F89FCFE9-EBEB-437A-9C14-F7DD438585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0D3FA-D3BD-412A-98AB-623F7A284BEE}"/>
              </a:ext>
            </a:extLst>
          </p:cNvPr>
          <p:cNvSpPr>
            <a:spLocks noGrp="1"/>
          </p:cNvSpPr>
          <p:nvPr>
            <p:ph type="sldNum" sz="quarter" idx="12"/>
          </p:nvPr>
        </p:nvSpPr>
        <p:spPr/>
        <p:txBody>
          <a:bodyPr/>
          <a:lstStyle/>
          <a:p>
            <a:fld id="{75F383FD-3407-4AB5-871F-E0BD11FA92C3}" type="slidenum">
              <a:rPr lang="en-US" smtClean="0"/>
              <a:t>‹#›</a:t>
            </a:fld>
            <a:endParaRPr lang="en-US"/>
          </a:p>
        </p:txBody>
      </p:sp>
    </p:spTree>
    <p:extLst>
      <p:ext uri="{BB962C8B-B14F-4D97-AF65-F5344CB8AC3E}">
        <p14:creationId xmlns:p14="http://schemas.microsoft.com/office/powerpoint/2010/main" val="3691539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E89B93-A55A-444D-91D9-AA3E8E5470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23DD67-607B-44FF-8A4C-4BAFEBAF21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7FAD7E-2691-4859-A606-2F09B81FA3D4}"/>
              </a:ext>
            </a:extLst>
          </p:cNvPr>
          <p:cNvSpPr>
            <a:spLocks noGrp="1"/>
          </p:cNvSpPr>
          <p:nvPr>
            <p:ph type="dt" sz="half" idx="10"/>
          </p:nvPr>
        </p:nvSpPr>
        <p:spPr/>
        <p:txBody>
          <a:bodyPr/>
          <a:lstStyle/>
          <a:p>
            <a:fld id="{0D60E005-1351-4E69-BE1C-C6B76E868F6E}" type="datetimeFigureOut">
              <a:rPr lang="en-US" smtClean="0"/>
              <a:t>1/19/2024</a:t>
            </a:fld>
            <a:endParaRPr lang="en-US"/>
          </a:p>
        </p:txBody>
      </p:sp>
      <p:sp>
        <p:nvSpPr>
          <p:cNvPr id="5" name="Footer Placeholder 4">
            <a:extLst>
              <a:ext uri="{FF2B5EF4-FFF2-40B4-BE49-F238E27FC236}">
                <a16:creationId xmlns:a16="http://schemas.microsoft.com/office/drawing/2014/main" id="{BECF7F00-CFD9-4A6F-BE96-4280888D2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B5494-3860-4318-B46E-8CF5E4AE3D47}"/>
              </a:ext>
            </a:extLst>
          </p:cNvPr>
          <p:cNvSpPr>
            <a:spLocks noGrp="1"/>
          </p:cNvSpPr>
          <p:nvPr>
            <p:ph type="sldNum" sz="quarter" idx="12"/>
          </p:nvPr>
        </p:nvSpPr>
        <p:spPr/>
        <p:txBody>
          <a:bodyPr/>
          <a:lstStyle/>
          <a:p>
            <a:fld id="{75F383FD-3407-4AB5-871F-E0BD11FA92C3}" type="slidenum">
              <a:rPr lang="en-US" smtClean="0"/>
              <a:t>‹#›</a:t>
            </a:fld>
            <a:endParaRPr lang="en-US"/>
          </a:p>
        </p:txBody>
      </p:sp>
    </p:spTree>
    <p:extLst>
      <p:ext uri="{BB962C8B-B14F-4D97-AF65-F5344CB8AC3E}">
        <p14:creationId xmlns:p14="http://schemas.microsoft.com/office/powerpoint/2010/main" val="560007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579C9-F052-4FFE-9184-D25E238879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FE8F80-A22D-41C4-BCFB-6765873C5A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EDD62-5842-477A-A45C-B43D95FC73C2}"/>
              </a:ext>
            </a:extLst>
          </p:cNvPr>
          <p:cNvSpPr>
            <a:spLocks noGrp="1"/>
          </p:cNvSpPr>
          <p:nvPr>
            <p:ph type="dt" sz="half" idx="10"/>
          </p:nvPr>
        </p:nvSpPr>
        <p:spPr/>
        <p:txBody>
          <a:bodyPr/>
          <a:lstStyle/>
          <a:p>
            <a:fld id="{0D60E005-1351-4E69-BE1C-C6B76E868F6E}" type="datetimeFigureOut">
              <a:rPr lang="en-US" smtClean="0"/>
              <a:t>1/19/2024</a:t>
            </a:fld>
            <a:endParaRPr lang="en-US"/>
          </a:p>
        </p:txBody>
      </p:sp>
      <p:sp>
        <p:nvSpPr>
          <p:cNvPr id="5" name="Footer Placeholder 4">
            <a:extLst>
              <a:ext uri="{FF2B5EF4-FFF2-40B4-BE49-F238E27FC236}">
                <a16:creationId xmlns:a16="http://schemas.microsoft.com/office/drawing/2014/main" id="{CCB8DE10-2632-46CB-AF67-EED156A4B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F576B-DE0C-4A51-848B-691B713482DC}"/>
              </a:ext>
            </a:extLst>
          </p:cNvPr>
          <p:cNvSpPr>
            <a:spLocks noGrp="1"/>
          </p:cNvSpPr>
          <p:nvPr>
            <p:ph type="sldNum" sz="quarter" idx="12"/>
          </p:nvPr>
        </p:nvSpPr>
        <p:spPr/>
        <p:txBody>
          <a:bodyPr/>
          <a:lstStyle/>
          <a:p>
            <a:fld id="{75F383FD-3407-4AB5-871F-E0BD11FA92C3}" type="slidenum">
              <a:rPr lang="en-US" smtClean="0"/>
              <a:t>‹#›</a:t>
            </a:fld>
            <a:endParaRPr lang="en-US"/>
          </a:p>
        </p:txBody>
      </p:sp>
    </p:spTree>
    <p:extLst>
      <p:ext uri="{BB962C8B-B14F-4D97-AF65-F5344CB8AC3E}">
        <p14:creationId xmlns:p14="http://schemas.microsoft.com/office/powerpoint/2010/main" val="361488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E3F81-B743-4DE7-96F3-C1655FDC2C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35F444-01EC-4F47-8A68-8015C89E2E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FC57D1-3039-4D77-86C2-355F99A4C373}"/>
              </a:ext>
            </a:extLst>
          </p:cNvPr>
          <p:cNvSpPr>
            <a:spLocks noGrp="1"/>
          </p:cNvSpPr>
          <p:nvPr>
            <p:ph type="dt" sz="half" idx="10"/>
          </p:nvPr>
        </p:nvSpPr>
        <p:spPr/>
        <p:txBody>
          <a:bodyPr/>
          <a:lstStyle/>
          <a:p>
            <a:fld id="{0D60E005-1351-4E69-BE1C-C6B76E868F6E}" type="datetimeFigureOut">
              <a:rPr lang="en-US" smtClean="0"/>
              <a:t>1/19/2024</a:t>
            </a:fld>
            <a:endParaRPr lang="en-US"/>
          </a:p>
        </p:txBody>
      </p:sp>
      <p:sp>
        <p:nvSpPr>
          <p:cNvPr id="5" name="Footer Placeholder 4">
            <a:extLst>
              <a:ext uri="{FF2B5EF4-FFF2-40B4-BE49-F238E27FC236}">
                <a16:creationId xmlns:a16="http://schemas.microsoft.com/office/drawing/2014/main" id="{4064920A-E932-44D4-9C49-DD95D0F59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D8586-D2ED-4D5E-B518-B518742EC826}"/>
              </a:ext>
            </a:extLst>
          </p:cNvPr>
          <p:cNvSpPr>
            <a:spLocks noGrp="1"/>
          </p:cNvSpPr>
          <p:nvPr>
            <p:ph type="sldNum" sz="quarter" idx="12"/>
          </p:nvPr>
        </p:nvSpPr>
        <p:spPr/>
        <p:txBody>
          <a:bodyPr/>
          <a:lstStyle/>
          <a:p>
            <a:fld id="{75F383FD-3407-4AB5-871F-E0BD11FA92C3}" type="slidenum">
              <a:rPr lang="en-US" smtClean="0"/>
              <a:t>‹#›</a:t>
            </a:fld>
            <a:endParaRPr lang="en-US"/>
          </a:p>
        </p:txBody>
      </p:sp>
    </p:spTree>
    <p:extLst>
      <p:ext uri="{BB962C8B-B14F-4D97-AF65-F5344CB8AC3E}">
        <p14:creationId xmlns:p14="http://schemas.microsoft.com/office/powerpoint/2010/main" val="1587902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BA6D-9678-480F-9DA5-178CE0BA58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299DBB-1806-49EA-8722-EFEE0A1A18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B3A97B-A7AE-44F3-8E0E-6CC9DAD50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CC784F-E0CF-451F-B455-A017765014A6}"/>
              </a:ext>
            </a:extLst>
          </p:cNvPr>
          <p:cNvSpPr>
            <a:spLocks noGrp="1"/>
          </p:cNvSpPr>
          <p:nvPr>
            <p:ph type="dt" sz="half" idx="10"/>
          </p:nvPr>
        </p:nvSpPr>
        <p:spPr/>
        <p:txBody>
          <a:bodyPr/>
          <a:lstStyle/>
          <a:p>
            <a:fld id="{0D60E005-1351-4E69-BE1C-C6B76E868F6E}" type="datetimeFigureOut">
              <a:rPr lang="en-US" smtClean="0"/>
              <a:t>1/19/2024</a:t>
            </a:fld>
            <a:endParaRPr lang="en-US"/>
          </a:p>
        </p:txBody>
      </p:sp>
      <p:sp>
        <p:nvSpPr>
          <p:cNvPr id="6" name="Footer Placeholder 5">
            <a:extLst>
              <a:ext uri="{FF2B5EF4-FFF2-40B4-BE49-F238E27FC236}">
                <a16:creationId xmlns:a16="http://schemas.microsoft.com/office/drawing/2014/main" id="{688BE06E-B315-434B-80B1-95F7A7A6B0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7E968-A207-4BA7-8093-B54FE4BECBBA}"/>
              </a:ext>
            </a:extLst>
          </p:cNvPr>
          <p:cNvSpPr>
            <a:spLocks noGrp="1"/>
          </p:cNvSpPr>
          <p:nvPr>
            <p:ph type="sldNum" sz="quarter" idx="12"/>
          </p:nvPr>
        </p:nvSpPr>
        <p:spPr/>
        <p:txBody>
          <a:bodyPr/>
          <a:lstStyle/>
          <a:p>
            <a:fld id="{75F383FD-3407-4AB5-871F-E0BD11FA92C3}" type="slidenum">
              <a:rPr lang="en-US" smtClean="0"/>
              <a:t>‹#›</a:t>
            </a:fld>
            <a:endParaRPr lang="en-US"/>
          </a:p>
        </p:txBody>
      </p:sp>
    </p:spTree>
    <p:extLst>
      <p:ext uri="{BB962C8B-B14F-4D97-AF65-F5344CB8AC3E}">
        <p14:creationId xmlns:p14="http://schemas.microsoft.com/office/powerpoint/2010/main" val="1625029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F0DA-9A7B-4FE9-A6D4-473E9FAC44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4350E4-2E91-484A-9FDA-3F9F65EB3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904947-FFCB-470A-8066-AE0843DD01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C06A78-1427-4390-B2D8-3C3849AD6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3DB744-6C9E-4CE0-860D-BDCCB7633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AD2C81-72A1-467E-90D2-8887F4AC02BF}"/>
              </a:ext>
            </a:extLst>
          </p:cNvPr>
          <p:cNvSpPr>
            <a:spLocks noGrp="1"/>
          </p:cNvSpPr>
          <p:nvPr>
            <p:ph type="dt" sz="half" idx="10"/>
          </p:nvPr>
        </p:nvSpPr>
        <p:spPr/>
        <p:txBody>
          <a:bodyPr/>
          <a:lstStyle/>
          <a:p>
            <a:fld id="{0D60E005-1351-4E69-BE1C-C6B76E868F6E}" type="datetimeFigureOut">
              <a:rPr lang="en-US" smtClean="0"/>
              <a:t>1/19/2024</a:t>
            </a:fld>
            <a:endParaRPr lang="en-US"/>
          </a:p>
        </p:txBody>
      </p:sp>
      <p:sp>
        <p:nvSpPr>
          <p:cNvPr id="8" name="Footer Placeholder 7">
            <a:extLst>
              <a:ext uri="{FF2B5EF4-FFF2-40B4-BE49-F238E27FC236}">
                <a16:creationId xmlns:a16="http://schemas.microsoft.com/office/drawing/2014/main" id="{BDA44C8F-6646-421E-A414-817C3A348C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73BD44-CB55-47DE-AB48-918F49D1D69D}"/>
              </a:ext>
            </a:extLst>
          </p:cNvPr>
          <p:cNvSpPr>
            <a:spLocks noGrp="1"/>
          </p:cNvSpPr>
          <p:nvPr>
            <p:ph type="sldNum" sz="quarter" idx="12"/>
          </p:nvPr>
        </p:nvSpPr>
        <p:spPr/>
        <p:txBody>
          <a:bodyPr/>
          <a:lstStyle/>
          <a:p>
            <a:fld id="{75F383FD-3407-4AB5-871F-E0BD11FA92C3}" type="slidenum">
              <a:rPr lang="en-US" smtClean="0"/>
              <a:t>‹#›</a:t>
            </a:fld>
            <a:endParaRPr lang="en-US"/>
          </a:p>
        </p:txBody>
      </p:sp>
    </p:spTree>
    <p:extLst>
      <p:ext uri="{BB962C8B-B14F-4D97-AF65-F5344CB8AC3E}">
        <p14:creationId xmlns:p14="http://schemas.microsoft.com/office/powerpoint/2010/main" val="2682272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31010-B80D-4397-9FFB-33C266CB2B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E50000-125D-4D25-9931-07BF5FD8C02B}"/>
              </a:ext>
            </a:extLst>
          </p:cNvPr>
          <p:cNvSpPr>
            <a:spLocks noGrp="1"/>
          </p:cNvSpPr>
          <p:nvPr>
            <p:ph type="dt" sz="half" idx="10"/>
          </p:nvPr>
        </p:nvSpPr>
        <p:spPr/>
        <p:txBody>
          <a:bodyPr/>
          <a:lstStyle/>
          <a:p>
            <a:fld id="{0D60E005-1351-4E69-BE1C-C6B76E868F6E}" type="datetimeFigureOut">
              <a:rPr lang="en-US" smtClean="0"/>
              <a:t>1/19/2024</a:t>
            </a:fld>
            <a:endParaRPr lang="en-US"/>
          </a:p>
        </p:txBody>
      </p:sp>
      <p:sp>
        <p:nvSpPr>
          <p:cNvPr id="4" name="Footer Placeholder 3">
            <a:extLst>
              <a:ext uri="{FF2B5EF4-FFF2-40B4-BE49-F238E27FC236}">
                <a16:creationId xmlns:a16="http://schemas.microsoft.com/office/drawing/2014/main" id="{AFE5B776-DF8C-484C-B29A-46A2CD206B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6000C1-774A-40C2-A46E-5F06F6813C72}"/>
              </a:ext>
            </a:extLst>
          </p:cNvPr>
          <p:cNvSpPr>
            <a:spLocks noGrp="1"/>
          </p:cNvSpPr>
          <p:nvPr>
            <p:ph type="sldNum" sz="quarter" idx="12"/>
          </p:nvPr>
        </p:nvSpPr>
        <p:spPr/>
        <p:txBody>
          <a:bodyPr/>
          <a:lstStyle/>
          <a:p>
            <a:fld id="{75F383FD-3407-4AB5-871F-E0BD11FA92C3}" type="slidenum">
              <a:rPr lang="en-US" smtClean="0"/>
              <a:t>‹#›</a:t>
            </a:fld>
            <a:endParaRPr lang="en-US"/>
          </a:p>
        </p:txBody>
      </p:sp>
    </p:spTree>
    <p:extLst>
      <p:ext uri="{BB962C8B-B14F-4D97-AF65-F5344CB8AC3E}">
        <p14:creationId xmlns:p14="http://schemas.microsoft.com/office/powerpoint/2010/main" val="3640444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38B369-EA7E-4140-8270-C722EDA17BD1}"/>
              </a:ext>
            </a:extLst>
          </p:cNvPr>
          <p:cNvSpPr>
            <a:spLocks noGrp="1"/>
          </p:cNvSpPr>
          <p:nvPr>
            <p:ph type="dt" sz="half" idx="10"/>
          </p:nvPr>
        </p:nvSpPr>
        <p:spPr/>
        <p:txBody>
          <a:bodyPr/>
          <a:lstStyle/>
          <a:p>
            <a:fld id="{0D60E005-1351-4E69-BE1C-C6B76E868F6E}" type="datetimeFigureOut">
              <a:rPr lang="en-US" smtClean="0"/>
              <a:t>1/19/2024</a:t>
            </a:fld>
            <a:endParaRPr lang="en-US"/>
          </a:p>
        </p:txBody>
      </p:sp>
      <p:sp>
        <p:nvSpPr>
          <p:cNvPr id="3" name="Footer Placeholder 2">
            <a:extLst>
              <a:ext uri="{FF2B5EF4-FFF2-40B4-BE49-F238E27FC236}">
                <a16:creationId xmlns:a16="http://schemas.microsoft.com/office/drawing/2014/main" id="{4C06A7D0-6176-4B1A-B2E3-461EA10EAA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717F68-D254-481D-B647-A95B528349FA}"/>
              </a:ext>
            </a:extLst>
          </p:cNvPr>
          <p:cNvSpPr>
            <a:spLocks noGrp="1"/>
          </p:cNvSpPr>
          <p:nvPr>
            <p:ph type="sldNum" sz="quarter" idx="12"/>
          </p:nvPr>
        </p:nvSpPr>
        <p:spPr/>
        <p:txBody>
          <a:bodyPr/>
          <a:lstStyle/>
          <a:p>
            <a:fld id="{75F383FD-3407-4AB5-871F-E0BD11FA92C3}" type="slidenum">
              <a:rPr lang="en-US" smtClean="0"/>
              <a:t>‹#›</a:t>
            </a:fld>
            <a:endParaRPr lang="en-US"/>
          </a:p>
        </p:txBody>
      </p:sp>
    </p:spTree>
    <p:extLst>
      <p:ext uri="{BB962C8B-B14F-4D97-AF65-F5344CB8AC3E}">
        <p14:creationId xmlns:p14="http://schemas.microsoft.com/office/powerpoint/2010/main" val="196315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99B8-7D0C-437F-99E7-97368DF57D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41CD61-F49F-47E1-9EA2-68DF2B65A1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27409D-12ED-4642-8DC5-1588C6B40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7E01EF-4B73-4E53-B64F-AE42F108D136}"/>
              </a:ext>
            </a:extLst>
          </p:cNvPr>
          <p:cNvSpPr>
            <a:spLocks noGrp="1"/>
          </p:cNvSpPr>
          <p:nvPr>
            <p:ph type="dt" sz="half" idx="10"/>
          </p:nvPr>
        </p:nvSpPr>
        <p:spPr/>
        <p:txBody>
          <a:bodyPr/>
          <a:lstStyle/>
          <a:p>
            <a:fld id="{0D60E005-1351-4E69-BE1C-C6B76E868F6E}" type="datetimeFigureOut">
              <a:rPr lang="en-US" smtClean="0"/>
              <a:t>1/19/2024</a:t>
            </a:fld>
            <a:endParaRPr lang="en-US"/>
          </a:p>
        </p:txBody>
      </p:sp>
      <p:sp>
        <p:nvSpPr>
          <p:cNvPr id="6" name="Footer Placeholder 5">
            <a:extLst>
              <a:ext uri="{FF2B5EF4-FFF2-40B4-BE49-F238E27FC236}">
                <a16:creationId xmlns:a16="http://schemas.microsoft.com/office/drawing/2014/main" id="{5A1375F7-A79B-4009-95DA-31C6CD3CB9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EA062F-64F1-49EE-9D1C-21651397F235}"/>
              </a:ext>
            </a:extLst>
          </p:cNvPr>
          <p:cNvSpPr>
            <a:spLocks noGrp="1"/>
          </p:cNvSpPr>
          <p:nvPr>
            <p:ph type="sldNum" sz="quarter" idx="12"/>
          </p:nvPr>
        </p:nvSpPr>
        <p:spPr/>
        <p:txBody>
          <a:bodyPr/>
          <a:lstStyle/>
          <a:p>
            <a:fld id="{75F383FD-3407-4AB5-871F-E0BD11FA92C3}" type="slidenum">
              <a:rPr lang="en-US" smtClean="0"/>
              <a:t>‹#›</a:t>
            </a:fld>
            <a:endParaRPr lang="en-US"/>
          </a:p>
        </p:txBody>
      </p:sp>
    </p:spTree>
    <p:extLst>
      <p:ext uri="{BB962C8B-B14F-4D97-AF65-F5344CB8AC3E}">
        <p14:creationId xmlns:p14="http://schemas.microsoft.com/office/powerpoint/2010/main" val="3133494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85A8-607A-4847-BF32-A4F2348E28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6FA1A4-4F2D-48B7-BDD1-61FBFBBCA0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8BCD09-5296-4FC5-9974-A29F92F3B3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7FAC0D-8D04-4692-91A2-4D00F5260306}"/>
              </a:ext>
            </a:extLst>
          </p:cNvPr>
          <p:cNvSpPr>
            <a:spLocks noGrp="1"/>
          </p:cNvSpPr>
          <p:nvPr>
            <p:ph type="dt" sz="half" idx="10"/>
          </p:nvPr>
        </p:nvSpPr>
        <p:spPr/>
        <p:txBody>
          <a:bodyPr/>
          <a:lstStyle/>
          <a:p>
            <a:fld id="{0D60E005-1351-4E69-BE1C-C6B76E868F6E}" type="datetimeFigureOut">
              <a:rPr lang="en-US" smtClean="0"/>
              <a:t>1/19/2024</a:t>
            </a:fld>
            <a:endParaRPr lang="en-US"/>
          </a:p>
        </p:txBody>
      </p:sp>
      <p:sp>
        <p:nvSpPr>
          <p:cNvPr id="6" name="Footer Placeholder 5">
            <a:extLst>
              <a:ext uri="{FF2B5EF4-FFF2-40B4-BE49-F238E27FC236}">
                <a16:creationId xmlns:a16="http://schemas.microsoft.com/office/drawing/2014/main" id="{988AE039-ACE1-4926-A66B-8F135F76C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A86293-AD14-49E3-902F-99EF20145719}"/>
              </a:ext>
            </a:extLst>
          </p:cNvPr>
          <p:cNvSpPr>
            <a:spLocks noGrp="1"/>
          </p:cNvSpPr>
          <p:nvPr>
            <p:ph type="sldNum" sz="quarter" idx="12"/>
          </p:nvPr>
        </p:nvSpPr>
        <p:spPr/>
        <p:txBody>
          <a:bodyPr/>
          <a:lstStyle/>
          <a:p>
            <a:fld id="{75F383FD-3407-4AB5-871F-E0BD11FA92C3}" type="slidenum">
              <a:rPr lang="en-US" smtClean="0"/>
              <a:t>‹#›</a:t>
            </a:fld>
            <a:endParaRPr lang="en-US"/>
          </a:p>
        </p:txBody>
      </p:sp>
    </p:spTree>
    <p:extLst>
      <p:ext uri="{BB962C8B-B14F-4D97-AF65-F5344CB8AC3E}">
        <p14:creationId xmlns:p14="http://schemas.microsoft.com/office/powerpoint/2010/main" val="1925655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D286D7-3B10-4E74-9917-E82A1323D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440EC9-7004-4688-B8D7-1F71846351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C05734-F98D-4E70-AC55-55DD8A7644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0E005-1351-4E69-BE1C-C6B76E868F6E}" type="datetimeFigureOut">
              <a:rPr lang="en-US" smtClean="0"/>
              <a:t>1/19/2024</a:t>
            </a:fld>
            <a:endParaRPr lang="en-US"/>
          </a:p>
        </p:txBody>
      </p:sp>
      <p:sp>
        <p:nvSpPr>
          <p:cNvPr id="5" name="Footer Placeholder 4">
            <a:extLst>
              <a:ext uri="{FF2B5EF4-FFF2-40B4-BE49-F238E27FC236}">
                <a16:creationId xmlns:a16="http://schemas.microsoft.com/office/drawing/2014/main" id="{275C5202-35F5-4035-9AF0-E15BBFD4C8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5BBA28-FFFA-4147-988A-4983B23456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F383FD-3407-4AB5-871F-E0BD11FA92C3}" type="slidenum">
              <a:rPr lang="en-US" smtClean="0"/>
              <a:t>‹#›</a:t>
            </a:fld>
            <a:endParaRPr lang="en-US"/>
          </a:p>
        </p:txBody>
      </p:sp>
    </p:spTree>
    <p:extLst>
      <p:ext uri="{BB962C8B-B14F-4D97-AF65-F5344CB8AC3E}">
        <p14:creationId xmlns:p14="http://schemas.microsoft.com/office/powerpoint/2010/main" val="3701752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slide" Target="slide20.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30.png"/><Relationship Id="rId4" Type="http://schemas.openxmlformats.org/officeDocument/2006/relationships/slide" Target="slide20.xml"/></Relationships>
</file>

<file path=ppt/slides/_rels/slide2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slide" Target="slide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5BD1A3-F3AF-45E7-AF68-B781B7125281}"/>
              </a:ext>
            </a:extLst>
          </p:cNvPr>
          <p:cNvSpPr/>
          <p:nvPr/>
        </p:nvSpPr>
        <p:spPr>
          <a:xfrm>
            <a:off x="600921" y="292229"/>
            <a:ext cx="10990157" cy="3477875"/>
          </a:xfrm>
          <a:prstGeom prst="rect">
            <a:avLst/>
          </a:prstGeom>
          <a:noFill/>
          <a:scene3d>
            <a:camera prst="orthographicFront"/>
            <a:lightRig rig="soft" dir="t">
              <a:rot lat="0" lon="0" rev="15600000"/>
            </a:lightRig>
          </a:scene3d>
          <a:sp3d>
            <a:bevelT prst="angle"/>
          </a:sp3d>
        </p:spPr>
        <p:txBody>
          <a:bodyPr wrap="square" lIns="91440" tIns="45720" rIns="91440" bIns="45720">
            <a:spAutoFit/>
            <a:sp3d extrusionH="57150" prstMaterial="softEdge">
              <a:bevelT w="25400" h="38100"/>
            </a:sp3d>
          </a:bodyPr>
          <a:lstStyle/>
          <a:p>
            <a:pPr algn="ctr"/>
            <a:r>
              <a:rPr lang="en-US" sz="4400" b="1" cap="none" spc="0" dirty="0">
                <a:ln/>
                <a:solidFill>
                  <a:srgbClr val="FFFF00"/>
                </a:solidFill>
                <a:effectLst/>
                <a:latin typeface="Arial" panose="020B0604020202020204" pitchFamily="34" charset="0"/>
                <a:cs typeface="Arial" panose="020B0604020202020204" pitchFamily="34" charset="0"/>
              </a:rPr>
              <a:t>HỆ THỐNG BÁO BAN, KIỂM SOÁT </a:t>
            </a:r>
            <a:r>
              <a:rPr lang="en-US" sz="4400" b="1" dirty="0">
                <a:ln/>
                <a:solidFill>
                  <a:srgbClr val="FFFF00"/>
                </a:solidFill>
                <a:latin typeface="Arial" panose="020B0604020202020204" pitchFamily="34" charset="0"/>
                <a:cs typeface="Arial" panose="020B0604020202020204" pitchFamily="34" charset="0"/>
              </a:rPr>
              <a:t>VÀ QUẢN LÝ DỮ LIỆU THÔNG QUA </a:t>
            </a:r>
            <a:r>
              <a:rPr lang="en-US" sz="4400" b="1" cap="none" spc="0" dirty="0">
                <a:ln/>
                <a:solidFill>
                  <a:srgbClr val="FFFF00"/>
                </a:solidFill>
                <a:effectLst/>
                <a:latin typeface="Arial" panose="020B0604020202020204" pitchFamily="34" charset="0"/>
                <a:cs typeface="Arial" panose="020B0604020202020204" pitchFamily="34" charset="0"/>
              </a:rPr>
              <a:t>HỆ THỐNG MẠNG NỘI BỘ PHỤC VỤ </a:t>
            </a:r>
          </a:p>
          <a:p>
            <a:pPr algn="ctr"/>
            <a:r>
              <a:rPr lang="en-US" sz="4400" b="1" dirty="0">
                <a:ln/>
                <a:solidFill>
                  <a:srgbClr val="FFFF00"/>
                </a:solidFill>
                <a:latin typeface="Arial" panose="020B0604020202020204" pitchFamily="34" charset="0"/>
                <a:cs typeface="Arial" panose="020B0604020202020204" pitchFamily="34" charset="0"/>
              </a:rPr>
              <a:t>CÔNG TÁC CHUYỂN ĐỔI SỐ </a:t>
            </a:r>
          </a:p>
          <a:p>
            <a:pPr algn="ctr"/>
            <a:r>
              <a:rPr lang="en-US" sz="4400" b="1" dirty="0">
                <a:ln/>
                <a:solidFill>
                  <a:srgbClr val="FFFF00"/>
                </a:solidFill>
                <a:latin typeface="Arial" panose="020B0604020202020204" pitchFamily="34" charset="0"/>
                <a:cs typeface="Arial" panose="020B0604020202020204" pitchFamily="34" charset="0"/>
              </a:rPr>
              <a:t>TẠI TR</a:t>
            </a:r>
            <a:r>
              <a:rPr lang="vi-VN" sz="4400" b="1" dirty="0">
                <a:ln/>
                <a:solidFill>
                  <a:srgbClr val="FFFF00"/>
                </a:solidFill>
                <a:latin typeface="Arial" panose="020B0604020202020204" pitchFamily="34" charset="0"/>
                <a:cs typeface="Arial" panose="020B0604020202020204" pitchFamily="34" charset="0"/>
              </a:rPr>
              <a:t>Ư</a:t>
            </a:r>
            <a:r>
              <a:rPr lang="en-US" sz="4400" b="1" dirty="0">
                <a:ln/>
                <a:solidFill>
                  <a:srgbClr val="FFFF00"/>
                </a:solidFill>
                <a:latin typeface="Arial" panose="020B0604020202020204" pitchFamily="34" charset="0"/>
                <a:cs typeface="Arial" panose="020B0604020202020204" pitchFamily="34" charset="0"/>
              </a:rPr>
              <a:t>ỜNG </a:t>
            </a:r>
            <a:r>
              <a:rPr lang="en-US" sz="4400" b="1" cap="none" spc="0" dirty="0">
                <a:ln/>
                <a:solidFill>
                  <a:srgbClr val="FFFF00"/>
                </a:solidFill>
                <a:effectLst/>
                <a:latin typeface="Arial" panose="020B0604020202020204" pitchFamily="34" charset="0"/>
                <a:cs typeface="Arial" panose="020B0604020202020204" pitchFamily="34" charset="0"/>
              </a:rPr>
              <a:t>QU</a:t>
            </a:r>
            <a:r>
              <a:rPr lang="en-US" sz="4400" b="1" dirty="0">
                <a:ln/>
                <a:solidFill>
                  <a:srgbClr val="FFFF00"/>
                </a:solidFill>
                <a:latin typeface="Arial" panose="020B0604020202020204" pitchFamily="34" charset="0"/>
                <a:cs typeface="Arial" panose="020B0604020202020204" pitchFamily="34" charset="0"/>
              </a:rPr>
              <a:t>ÂN SỰ QUÂN ĐOÀN 3</a:t>
            </a:r>
            <a:r>
              <a:rPr lang="en-US" sz="4400" b="1" cap="none" spc="0" dirty="0">
                <a:ln/>
                <a:solidFill>
                  <a:srgbClr val="FFFF00"/>
                </a:solidFill>
                <a:effectLst/>
                <a:latin typeface="Arial" panose="020B0604020202020204" pitchFamily="34" charset="0"/>
                <a:cs typeface="Arial" panose="020B0604020202020204" pitchFamily="34" charset="0"/>
              </a:rPr>
              <a:t> </a:t>
            </a:r>
          </a:p>
        </p:txBody>
      </p:sp>
      <p:sp>
        <p:nvSpPr>
          <p:cNvPr id="13" name="Rectangle: Rounded Corners 12">
            <a:extLst>
              <a:ext uri="{FF2B5EF4-FFF2-40B4-BE49-F238E27FC236}">
                <a16:creationId xmlns:a16="http://schemas.microsoft.com/office/drawing/2014/main" id="{C8900C63-ED2B-493D-A242-9EC29B340825}"/>
              </a:ext>
            </a:extLst>
          </p:cNvPr>
          <p:cNvSpPr/>
          <p:nvPr/>
        </p:nvSpPr>
        <p:spPr>
          <a:xfrm>
            <a:off x="877758" y="5050172"/>
            <a:ext cx="10419127" cy="11073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15D0B7-08C7-4BDB-8619-49283EE28119}"/>
              </a:ext>
            </a:extLst>
          </p:cNvPr>
          <p:cNvSpPr/>
          <p:nvPr/>
        </p:nvSpPr>
        <p:spPr>
          <a:xfrm>
            <a:off x="950173" y="5188346"/>
            <a:ext cx="10346712" cy="830997"/>
          </a:xfrm>
          <a:prstGeom prst="rect">
            <a:avLst/>
          </a:prstGeom>
          <a:noFill/>
          <a:scene3d>
            <a:camera prst="orthographicFront"/>
            <a:lightRig rig="soft" dir="t">
              <a:rot lat="0" lon="0" rev="15600000"/>
            </a:lightRig>
          </a:scene3d>
          <a:sp3d>
            <a:bevelT prst="angle"/>
          </a:sp3d>
        </p:spPr>
        <p:txBody>
          <a:bodyPr wrap="square" lIns="91440" tIns="45720" rIns="91440" bIns="45720">
            <a:spAutoFit/>
            <a:sp3d extrusionH="57150" prstMaterial="softEdge">
              <a:bevelT w="25400" h="38100"/>
            </a:sp3d>
          </a:bodyPr>
          <a:lstStyle/>
          <a:p>
            <a:r>
              <a:rPr lang="en-US" sz="2400" b="1" dirty="0" err="1">
                <a:ln/>
                <a:latin typeface="Arial" panose="020B0604020202020204" pitchFamily="34" charset="0"/>
                <a:cs typeface="Arial" panose="020B0604020202020204" pitchFamily="34" charset="0"/>
              </a:rPr>
              <a:t>Chủ</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đề</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tài</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Trung</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tá</a:t>
            </a:r>
            <a:r>
              <a:rPr lang="en-US" sz="2400" b="1" dirty="0">
                <a:ln/>
                <a:latin typeface="Arial" panose="020B0604020202020204" pitchFamily="34" charset="0"/>
                <a:cs typeface="Arial" panose="020B0604020202020204" pitchFamily="34" charset="0"/>
              </a:rPr>
              <a:t> Trần </a:t>
            </a:r>
            <a:r>
              <a:rPr lang="en-US" sz="2400" b="1" dirty="0" err="1">
                <a:ln/>
                <a:latin typeface="Arial" panose="020B0604020202020204" pitchFamily="34" charset="0"/>
                <a:cs typeface="Arial" panose="020B0604020202020204" pitchFamily="34" charset="0"/>
              </a:rPr>
              <a:t>Văn</a:t>
            </a:r>
            <a:r>
              <a:rPr lang="en-US" sz="2400" b="1" dirty="0">
                <a:ln/>
                <a:latin typeface="Arial" panose="020B0604020202020204" pitchFamily="34" charset="0"/>
                <a:cs typeface="Arial" panose="020B0604020202020204" pitchFamily="34" charset="0"/>
              </a:rPr>
              <a:t> Sang – </a:t>
            </a:r>
            <a:r>
              <a:rPr lang="en-US" sz="2400" b="1" dirty="0" err="1">
                <a:ln/>
                <a:latin typeface="Arial" panose="020B0604020202020204" pitchFamily="34" charset="0"/>
                <a:cs typeface="Arial" panose="020B0604020202020204" pitchFamily="34" charset="0"/>
              </a:rPr>
              <a:t>Phó</a:t>
            </a:r>
            <a:r>
              <a:rPr lang="en-US" sz="2400" b="1" dirty="0">
                <a:ln/>
                <a:latin typeface="Arial" panose="020B0604020202020204" pitchFamily="34" charset="0"/>
                <a:cs typeface="Arial" panose="020B0604020202020204" pitchFamily="34" charset="0"/>
              </a:rPr>
              <a:t> tr</a:t>
            </a:r>
            <a:r>
              <a:rPr lang="vi-VN" sz="2400" b="1" dirty="0">
                <a:ln/>
                <a:latin typeface="Arial" panose="020B0604020202020204" pitchFamily="34" charset="0"/>
                <a:cs typeface="Arial" panose="020B0604020202020204" pitchFamily="34" charset="0"/>
              </a:rPr>
              <a:t>ư</a:t>
            </a:r>
            <a:r>
              <a:rPr lang="en-US" sz="2400" b="1" dirty="0" err="1">
                <a:ln/>
                <a:latin typeface="Arial" panose="020B0604020202020204" pitchFamily="34" charset="0"/>
                <a:cs typeface="Arial" panose="020B0604020202020204" pitchFamily="34" charset="0"/>
              </a:rPr>
              <a:t>ởng</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Phòng</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Đào</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tạo</a:t>
            </a:r>
            <a:endParaRPr lang="en-US" sz="2400" b="1" dirty="0">
              <a:ln/>
              <a:latin typeface="Arial" panose="020B0604020202020204" pitchFamily="34" charset="0"/>
              <a:cs typeface="Arial" panose="020B0604020202020204" pitchFamily="34" charset="0"/>
            </a:endParaRPr>
          </a:p>
          <a:p>
            <a:r>
              <a:rPr lang="en-US" sz="2400" b="1" cap="none" spc="0" dirty="0">
                <a:ln/>
                <a:effectLst/>
                <a:latin typeface="Arial" panose="020B0604020202020204" pitchFamily="34" charset="0"/>
                <a:cs typeface="Arial" panose="020B0604020202020204" pitchFamily="34" charset="0"/>
              </a:rPr>
              <a:t>Ng</a:t>
            </a:r>
            <a:r>
              <a:rPr lang="vi-VN" sz="2400" b="1" cap="none" spc="0" dirty="0">
                <a:ln/>
                <a:effectLst/>
                <a:latin typeface="Arial" panose="020B0604020202020204" pitchFamily="34" charset="0"/>
                <a:cs typeface="Arial" panose="020B0604020202020204" pitchFamily="34" charset="0"/>
              </a:rPr>
              <a:t>ư</a:t>
            </a:r>
            <a:r>
              <a:rPr lang="en-US" sz="2400" b="1" dirty="0" err="1">
                <a:ln/>
                <a:latin typeface="Arial" panose="020B0604020202020204" pitchFamily="34" charset="0"/>
                <a:cs typeface="Arial" panose="020B0604020202020204" pitchFamily="34" charset="0"/>
              </a:rPr>
              <a:t>ời</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báo</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cáo</a:t>
            </a:r>
            <a:r>
              <a:rPr lang="en-US" sz="2400" b="1" dirty="0">
                <a:ln/>
                <a:latin typeface="Arial" panose="020B0604020202020204" pitchFamily="34" charset="0"/>
                <a:cs typeface="Arial" panose="020B0604020202020204" pitchFamily="34" charset="0"/>
              </a:rPr>
              <a:t>: Trần Thanh Ph</a:t>
            </a:r>
            <a:r>
              <a:rPr lang="vi-VN" sz="2400" b="1" dirty="0">
                <a:ln/>
                <a:latin typeface="Arial" panose="020B0604020202020204" pitchFamily="34" charset="0"/>
                <a:cs typeface="Arial" panose="020B0604020202020204" pitchFamily="34" charset="0"/>
              </a:rPr>
              <a:t>ư</a:t>
            </a:r>
            <a:r>
              <a:rPr lang="en-US" sz="2400" b="1" dirty="0" err="1">
                <a:ln/>
                <a:latin typeface="Arial" panose="020B0604020202020204" pitchFamily="34" charset="0"/>
                <a:cs typeface="Arial" panose="020B0604020202020204" pitchFamily="34" charset="0"/>
              </a:rPr>
              <a:t>ơng</a:t>
            </a:r>
            <a:r>
              <a:rPr lang="en-US" sz="2400" b="1" dirty="0">
                <a:ln/>
                <a:latin typeface="Arial" panose="020B0604020202020204" pitchFamily="34" charset="0"/>
                <a:cs typeface="Arial" panose="020B0604020202020204" pitchFamily="34" charset="0"/>
              </a:rPr>
              <a:t> – </a:t>
            </a:r>
            <a:r>
              <a:rPr lang="en-US" sz="2400" b="1" dirty="0" err="1">
                <a:ln/>
                <a:latin typeface="Arial" panose="020B0604020202020204" pitchFamily="34" charset="0"/>
                <a:cs typeface="Arial" panose="020B0604020202020204" pitchFamily="34" charset="0"/>
              </a:rPr>
              <a:t>Trung</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đội</a:t>
            </a:r>
            <a:r>
              <a:rPr lang="en-US" sz="2400" b="1" dirty="0">
                <a:ln/>
                <a:latin typeface="Arial" panose="020B0604020202020204" pitchFamily="34" charset="0"/>
                <a:cs typeface="Arial" panose="020B0604020202020204" pitchFamily="34" charset="0"/>
              </a:rPr>
              <a:t> tr</a:t>
            </a:r>
            <a:r>
              <a:rPr lang="vi-VN" sz="2400" b="1" dirty="0">
                <a:ln/>
                <a:latin typeface="Arial" panose="020B0604020202020204" pitchFamily="34" charset="0"/>
                <a:cs typeface="Arial" panose="020B0604020202020204" pitchFamily="34" charset="0"/>
              </a:rPr>
              <a:t>ư</a:t>
            </a:r>
            <a:r>
              <a:rPr lang="en-US" sz="2400" b="1" dirty="0" err="1">
                <a:ln/>
                <a:latin typeface="Arial" panose="020B0604020202020204" pitchFamily="34" charset="0"/>
                <a:cs typeface="Arial" panose="020B0604020202020204" pitchFamily="34" charset="0"/>
              </a:rPr>
              <a:t>ởng</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Tiểu</a:t>
            </a:r>
            <a:r>
              <a:rPr lang="en-US" sz="2400" b="1" dirty="0">
                <a:ln/>
                <a:latin typeface="Arial" panose="020B0604020202020204" pitchFamily="34" charset="0"/>
                <a:cs typeface="Arial" panose="020B0604020202020204" pitchFamily="34" charset="0"/>
              </a:rPr>
              <a:t> </a:t>
            </a:r>
            <a:r>
              <a:rPr lang="en-US" sz="2400" b="1" dirty="0" err="1">
                <a:ln/>
                <a:latin typeface="Arial" panose="020B0604020202020204" pitchFamily="34" charset="0"/>
                <a:cs typeface="Arial" panose="020B0604020202020204" pitchFamily="34" charset="0"/>
              </a:rPr>
              <a:t>đoàn</a:t>
            </a:r>
            <a:r>
              <a:rPr lang="en-US" sz="2400" b="1" dirty="0">
                <a:ln/>
                <a:latin typeface="Arial" panose="020B0604020202020204" pitchFamily="34" charset="0"/>
                <a:cs typeface="Arial" panose="020B0604020202020204" pitchFamily="34" charset="0"/>
              </a:rPr>
              <a:t> 4</a:t>
            </a:r>
            <a:endParaRPr lang="en-US" sz="2400" b="1" cap="none" spc="0" dirty="0">
              <a:ln/>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6543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A91D48-319D-4C9C-AC13-64A20BA4A6EC}"/>
              </a:ext>
            </a:extLst>
          </p:cNvPr>
          <p:cNvSpPr/>
          <p:nvPr/>
        </p:nvSpPr>
        <p:spPr>
          <a:xfrm>
            <a:off x="3440430" y="491103"/>
            <a:ext cx="5311140" cy="6335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756872" y="416748"/>
            <a:ext cx="283827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1</a:t>
            </a:r>
          </a:p>
        </p:txBody>
      </p:sp>
      <p:sp>
        <p:nvSpPr>
          <p:cNvPr id="6" name="Rectangle: Rounded Corners 5">
            <a:hlinkClick r:id="rId3" action="ppaction://hlinksldjump"/>
            <a:extLst>
              <a:ext uri="{FF2B5EF4-FFF2-40B4-BE49-F238E27FC236}">
                <a16:creationId xmlns:a16="http://schemas.microsoft.com/office/drawing/2014/main" id="{B4562388-CE18-4F4F-8B33-928DDE870602}"/>
              </a:ext>
            </a:extLst>
          </p:cNvPr>
          <p:cNvSpPr/>
          <p:nvPr/>
        </p:nvSpPr>
        <p:spPr>
          <a:xfrm>
            <a:off x="167640" y="3352800"/>
            <a:ext cx="2804160" cy="746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26AB3A-E68F-448C-97EA-BCAB5E06D00A}"/>
              </a:ext>
            </a:extLst>
          </p:cNvPr>
          <p:cNvSpPr/>
          <p:nvPr/>
        </p:nvSpPr>
        <p:spPr>
          <a:xfrm>
            <a:off x="442616" y="3372237"/>
            <a:ext cx="2254207"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KHẢO SÁT</a:t>
            </a:r>
          </a:p>
        </p:txBody>
      </p:sp>
      <p:grpSp>
        <p:nvGrpSpPr>
          <p:cNvPr id="15" name="Group 14">
            <a:extLst>
              <a:ext uri="{FF2B5EF4-FFF2-40B4-BE49-F238E27FC236}">
                <a16:creationId xmlns:a16="http://schemas.microsoft.com/office/drawing/2014/main" id="{5AEA21CD-6423-48E4-8953-85964AFCF70B}"/>
              </a:ext>
            </a:extLst>
          </p:cNvPr>
          <p:cNvGrpSpPr/>
          <p:nvPr/>
        </p:nvGrpSpPr>
        <p:grpSpPr>
          <a:xfrm>
            <a:off x="6096000" y="1921951"/>
            <a:ext cx="3034578" cy="3608457"/>
            <a:chOff x="4015740" y="1988820"/>
            <a:chExt cx="3034578" cy="3608457"/>
          </a:xfrm>
        </p:grpSpPr>
        <p:sp>
          <p:nvSpPr>
            <p:cNvPr id="8" name="Rectangle: Rounded Corners 7">
              <a:extLst>
                <a:ext uri="{FF2B5EF4-FFF2-40B4-BE49-F238E27FC236}">
                  <a16:creationId xmlns:a16="http://schemas.microsoft.com/office/drawing/2014/main" id="{9DDD3670-925D-405F-9312-0CF87065BB44}"/>
                </a:ext>
              </a:extLst>
            </p:cNvPr>
            <p:cNvSpPr/>
            <p:nvPr/>
          </p:nvSpPr>
          <p:spPr>
            <a:xfrm>
              <a:off x="4015740" y="1988820"/>
              <a:ext cx="3034578" cy="746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C74D20-7EAA-4AEB-B032-30B14AE6DBF9}"/>
                </a:ext>
              </a:extLst>
            </p:cNvPr>
            <p:cNvSpPr/>
            <p:nvPr/>
          </p:nvSpPr>
          <p:spPr>
            <a:xfrm>
              <a:off x="4345043" y="1988820"/>
              <a:ext cx="2375971"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Ban TMHC</a:t>
              </a:r>
            </a:p>
          </p:txBody>
        </p:sp>
        <p:sp>
          <p:nvSpPr>
            <p:cNvPr id="11" name="Rectangle: Rounded Corners 10">
              <a:extLst>
                <a:ext uri="{FF2B5EF4-FFF2-40B4-BE49-F238E27FC236}">
                  <a16:creationId xmlns:a16="http://schemas.microsoft.com/office/drawing/2014/main" id="{FF2E0693-1D86-4F58-8DF1-5849709756EC}"/>
                </a:ext>
              </a:extLst>
            </p:cNvPr>
            <p:cNvSpPr/>
            <p:nvPr/>
          </p:nvSpPr>
          <p:spPr>
            <a:xfrm>
              <a:off x="4015740" y="3372237"/>
              <a:ext cx="3034578" cy="746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BE155FC-A242-4890-AEC6-67031FED05E2}"/>
                </a:ext>
              </a:extLst>
            </p:cNvPr>
            <p:cNvSpPr/>
            <p:nvPr/>
          </p:nvSpPr>
          <p:spPr>
            <a:xfrm>
              <a:off x="4693695" y="3372237"/>
              <a:ext cx="167866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Ban KH</a:t>
              </a:r>
            </a:p>
          </p:txBody>
        </p:sp>
        <p:sp>
          <p:nvSpPr>
            <p:cNvPr id="13" name="Rectangle: Rounded Corners 12">
              <a:extLst>
                <a:ext uri="{FF2B5EF4-FFF2-40B4-BE49-F238E27FC236}">
                  <a16:creationId xmlns:a16="http://schemas.microsoft.com/office/drawing/2014/main" id="{68AC4E50-648F-4435-AD0B-8FE0962C1F62}"/>
                </a:ext>
              </a:extLst>
            </p:cNvPr>
            <p:cNvSpPr/>
            <p:nvPr/>
          </p:nvSpPr>
          <p:spPr>
            <a:xfrm>
              <a:off x="4015740" y="4850517"/>
              <a:ext cx="3034578" cy="746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3F900E-AAD0-42AF-B26F-5DF8B806C12C}"/>
                </a:ext>
              </a:extLst>
            </p:cNvPr>
            <p:cNvSpPr/>
            <p:nvPr/>
          </p:nvSpPr>
          <p:spPr>
            <a:xfrm>
              <a:off x="4461615" y="4850517"/>
              <a:ext cx="2142831" cy="707886"/>
            </a:xfrm>
            <a:prstGeom prst="rect">
              <a:avLst/>
            </a:prstGeom>
            <a:noFill/>
          </p:spPr>
          <p:txBody>
            <a:bodyPr wrap="none" lIns="91440" tIns="45720" rIns="91440" bIns="45720">
              <a:spAutoFit/>
            </a:bodyPr>
            <a:lstStyle/>
            <a:p>
              <a:pPr algn="ctr"/>
              <a:r>
                <a:rPr lang="en-US" sz="4000" dirty="0" err="1">
                  <a:ln w="0"/>
                  <a:effectLst>
                    <a:outerShdw blurRad="38100" dist="19050" dir="2700000" algn="tl" rotWithShape="0">
                      <a:schemeClr val="dk1">
                        <a:alpha val="40000"/>
                      </a:schemeClr>
                    </a:outerShdw>
                  </a:effectLst>
                </a:rPr>
                <a:t>Phòng</a:t>
              </a:r>
              <a:r>
                <a:rPr lang="en-US" sz="4000" dirty="0">
                  <a:ln w="0"/>
                  <a:effectLst>
                    <a:outerShdw blurRad="38100" dist="19050" dir="2700000" algn="tl" rotWithShape="0">
                      <a:schemeClr val="dk1">
                        <a:alpha val="40000"/>
                      </a:schemeClr>
                    </a:outerShdw>
                  </a:effectLst>
                </a:rPr>
                <a:t> CT</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cxnSp>
        <p:nvCxnSpPr>
          <p:cNvPr id="21" name="Connector: Elbow 20">
            <a:extLst>
              <a:ext uri="{FF2B5EF4-FFF2-40B4-BE49-F238E27FC236}">
                <a16:creationId xmlns:a16="http://schemas.microsoft.com/office/drawing/2014/main" id="{69E35DCA-3689-44D2-90D3-E2B56F17B86A}"/>
              </a:ext>
            </a:extLst>
          </p:cNvPr>
          <p:cNvCxnSpPr>
            <a:stCxn id="6" idx="3"/>
            <a:endCxn id="13" idx="1"/>
          </p:cNvCxnSpPr>
          <p:nvPr/>
        </p:nvCxnSpPr>
        <p:spPr>
          <a:xfrm>
            <a:off x="2971800" y="3726180"/>
            <a:ext cx="3124200" cy="1430848"/>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1200F7D-134F-418B-9B48-6354735042A6}"/>
              </a:ext>
            </a:extLst>
          </p:cNvPr>
          <p:cNvCxnSpPr>
            <a:stCxn id="6" idx="3"/>
            <a:endCxn id="8" idx="1"/>
          </p:cNvCxnSpPr>
          <p:nvPr/>
        </p:nvCxnSpPr>
        <p:spPr>
          <a:xfrm flipV="1">
            <a:off x="2971800" y="2295331"/>
            <a:ext cx="3124200" cy="1430849"/>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38F491A2-C462-4B44-9994-6C9E8AC21CCA}"/>
              </a:ext>
            </a:extLst>
          </p:cNvPr>
          <p:cNvCxnSpPr>
            <a:stCxn id="6" idx="3"/>
            <a:endCxn id="11" idx="1"/>
          </p:cNvCxnSpPr>
          <p:nvPr/>
        </p:nvCxnSpPr>
        <p:spPr>
          <a:xfrm flipV="1">
            <a:off x="2971800" y="3678748"/>
            <a:ext cx="3124200" cy="47432"/>
          </a:xfrm>
          <a:prstGeom prst="bent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603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hlinkClick r:id="rId3" action="ppaction://hlinksldjump"/>
            <a:extLst>
              <a:ext uri="{FF2B5EF4-FFF2-40B4-BE49-F238E27FC236}">
                <a16:creationId xmlns:a16="http://schemas.microsoft.com/office/drawing/2014/main" id="{88A91D48-319D-4C9C-AC13-64A20BA4A6EC}"/>
              </a:ext>
            </a:extLst>
          </p:cNvPr>
          <p:cNvSpPr/>
          <p:nvPr/>
        </p:nvSpPr>
        <p:spPr>
          <a:xfrm>
            <a:off x="3440430" y="491103"/>
            <a:ext cx="5311140" cy="6335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756872" y="416748"/>
            <a:ext cx="283827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1</a:t>
            </a:r>
          </a:p>
        </p:txBody>
      </p:sp>
      <p:sp>
        <p:nvSpPr>
          <p:cNvPr id="6" name="Rectangle: Rounded Corners 5">
            <a:hlinkClick r:id="rId4" action="ppaction://hlinksldjump"/>
            <a:extLst>
              <a:ext uri="{FF2B5EF4-FFF2-40B4-BE49-F238E27FC236}">
                <a16:creationId xmlns:a16="http://schemas.microsoft.com/office/drawing/2014/main" id="{B4562388-CE18-4F4F-8B33-928DDE870602}"/>
              </a:ext>
            </a:extLst>
          </p:cNvPr>
          <p:cNvSpPr/>
          <p:nvPr/>
        </p:nvSpPr>
        <p:spPr>
          <a:xfrm>
            <a:off x="0" y="2971750"/>
            <a:ext cx="2804160" cy="134287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A26AB3A-E68F-448C-97EA-BCAB5E06D00A}"/>
              </a:ext>
            </a:extLst>
          </p:cNvPr>
          <p:cNvSpPr/>
          <p:nvPr/>
        </p:nvSpPr>
        <p:spPr>
          <a:xfrm>
            <a:off x="378402" y="2981468"/>
            <a:ext cx="2047355" cy="1323439"/>
          </a:xfrm>
          <a:prstGeom prst="rect">
            <a:avLst/>
          </a:prstGeom>
          <a:noFill/>
        </p:spPr>
        <p:txBody>
          <a:bodyPr wrap="none" lIns="91440" tIns="45720" rIns="91440" bIns="45720">
            <a:spAutoFit/>
          </a:bodyPr>
          <a:lstStyle/>
          <a:p>
            <a:pPr algn="ctr"/>
            <a:r>
              <a:rPr lang="en-US" sz="4000" dirty="0" err="1">
                <a:ln w="0"/>
                <a:effectLst>
                  <a:outerShdw blurRad="38100" dist="19050" dir="2700000" algn="tl" rotWithShape="0">
                    <a:schemeClr val="dk1">
                      <a:alpha val="40000"/>
                    </a:schemeClr>
                  </a:outerShdw>
                </a:effectLst>
              </a:rPr>
              <a:t>Thiết</a:t>
            </a:r>
            <a:r>
              <a:rPr lang="en-US" sz="4000" dirty="0">
                <a:ln w="0"/>
                <a:effectLst>
                  <a:outerShdw blurRad="38100" dist="19050" dir="2700000" algn="tl" rotWithShape="0">
                    <a:schemeClr val="dk1">
                      <a:alpha val="40000"/>
                    </a:schemeClr>
                  </a:outerShdw>
                </a:effectLst>
              </a:rPr>
              <a:t> </a:t>
            </a:r>
            <a:r>
              <a:rPr lang="en-US" sz="4000" dirty="0" err="1">
                <a:ln w="0"/>
                <a:effectLst>
                  <a:outerShdw blurRad="38100" dist="19050" dir="2700000" algn="tl" rotWithShape="0">
                    <a:schemeClr val="dk1">
                      <a:alpha val="40000"/>
                    </a:schemeClr>
                  </a:outerShdw>
                </a:effectLst>
              </a:rPr>
              <a:t>kế</a:t>
            </a:r>
            <a:r>
              <a:rPr lang="en-US" sz="4000" dirty="0">
                <a:ln w="0"/>
                <a:effectLst>
                  <a:outerShdw blurRad="38100" dist="19050" dir="2700000" algn="tl" rotWithShape="0">
                    <a:schemeClr val="dk1">
                      <a:alpha val="40000"/>
                    </a:schemeClr>
                  </a:outerShdw>
                </a:effectLst>
              </a:rPr>
              <a:t> </a:t>
            </a:r>
          </a:p>
          <a:p>
            <a:pPr algn="ctr"/>
            <a:r>
              <a:rPr lang="en-US" sz="4000" dirty="0" err="1">
                <a:ln w="0"/>
                <a:effectLst>
                  <a:outerShdw blurRad="38100" dist="19050" dir="2700000" algn="tl" rotWithShape="0">
                    <a:schemeClr val="dk1">
                      <a:alpha val="40000"/>
                    </a:schemeClr>
                  </a:outerShdw>
                </a:effectLst>
              </a:rPr>
              <a:t>hệ</a:t>
            </a:r>
            <a:r>
              <a:rPr lang="en-US" sz="4000" dirty="0">
                <a:ln w="0"/>
                <a:effectLst>
                  <a:outerShdw blurRad="38100" dist="19050" dir="2700000" algn="tl" rotWithShape="0">
                    <a:schemeClr val="dk1">
                      <a:alpha val="40000"/>
                    </a:schemeClr>
                  </a:outerShdw>
                </a:effectLst>
              </a:rPr>
              <a:t> </a:t>
            </a:r>
            <a:r>
              <a:rPr lang="en-US" sz="4000" dirty="0" err="1">
                <a:ln w="0"/>
                <a:effectLst>
                  <a:outerShdw blurRad="38100" dist="19050" dir="2700000" algn="tl" rotWithShape="0">
                    <a:schemeClr val="dk1">
                      <a:alpha val="40000"/>
                    </a:schemeClr>
                  </a:outerShdw>
                </a:effectLst>
              </a:rPr>
              <a:t>thống</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22" name="Picture 21">
            <a:extLst>
              <a:ext uri="{FF2B5EF4-FFF2-40B4-BE49-F238E27FC236}">
                <a16:creationId xmlns:a16="http://schemas.microsoft.com/office/drawing/2014/main" id="{E7237C40-BDDC-4BEF-BC1B-A9F883252E65}"/>
              </a:ext>
            </a:extLst>
          </p:cNvPr>
          <p:cNvPicPr>
            <a:picLocks noChangeAspect="1"/>
          </p:cNvPicPr>
          <p:nvPr/>
        </p:nvPicPr>
        <p:blipFill>
          <a:blip r:embed="rId5"/>
          <a:stretch>
            <a:fillRect/>
          </a:stretch>
        </p:blipFill>
        <p:spPr>
          <a:xfrm>
            <a:off x="3010015" y="1290320"/>
            <a:ext cx="9181985" cy="5567680"/>
          </a:xfrm>
          <a:prstGeom prst="rect">
            <a:avLst/>
          </a:prstGeom>
        </p:spPr>
      </p:pic>
    </p:spTree>
    <p:extLst>
      <p:ext uri="{BB962C8B-B14F-4D97-AF65-F5344CB8AC3E}">
        <p14:creationId xmlns:p14="http://schemas.microsoft.com/office/powerpoint/2010/main" val="167059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A91D48-319D-4C9C-AC13-64A20BA4A6EC}"/>
              </a:ext>
            </a:extLst>
          </p:cNvPr>
          <p:cNvSpPr/>
          <p:nvPr/>
        </p:nvSpPr>
        <p:spPr>
          <a:xfrm>
            <a:off x="3542030" y="74355"/>
            <a:ext cx="5561330" cy="1368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078931" y="0"/>
            <a:ext cx="4397358" cy="2554545"/>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2</a:t>
            </a:r>
          </a:p>
          <a:p>
            <a:pPr algn="ctr"/>
            <a:r>
              <a:rPr lang="en-US" sz="4000" b="0" cap="none" spc="0" dirty="0" err="1">
                <a:ln w="0"/>
                <a:solidFill>
                  <a:schemeClr val="tx1"/>
                </a:solidFill>
                <a:effectLst>
                  <a:outerShdw blurRad="38100" dist="19050" dir="2700000" algn="tl" rotWithShape="0">
                    <a:schemeClr val="dk1">
                      <a:alpha val="40000"/>
                    </a:schemeClr>
                  </a:outerShdw>
                </a:effectLst>
              </a:rPr>
              <a:t>Lập</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trình</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phần</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mềm</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0D1D633E-64B1-40E5-973B-4AD2F0DDC206}"/>
              </a:ext>
            </a:extLst>
          </p:cNvPr>
          <p:cNvSpPr/>
          <p:nvPr/>
        </p:nvSpPr>
        <p:spPr>
          <a:xfrm>
            <a:off x="3054350" y="6238240"/>
            <a:ext cx="5561330" cy="5085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DA691E3-7084-40F1-9DC2-D5E3288BCF65}"/>
              </a:ext>
            </a:extLst>
          </p:cNvPr>
          <p:cNvSpPr/>
          <p:nvPr/>
        </p:nvSpPr>
        <p:spPr>
          <a:xfrm>
            <a:off x="4202122" y="6075759"/>
            <a:ext cx="3635355"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Form </a:t>
            </a:r>
            <a:r>
              <a:rPr lang="en-US" sz="4000" b="0" cap="none" spc="0" dirty="0" err="1">
                <a:ln w="0"/>
                <a:solidFill>
                  <a:schemeClr val="tx1"/>
                </a:solidFill>
                <a:effectLst>
                  <a:outerShdw blurRad="38100" dist="19050" dir="2700000" algn="tl" rotWithShape="0">
                    <a:schemeClr val="dk1">
                      <a:alpha val="40000"/>
                    </a:schemeClr>
                  </a:outerShdw>
                </a:effectLst>
              </a:rPr>
              <a:t>Đăng</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nhập</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E4578998-5100-4EF1-AE76-9B9DD7006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 y="1605012"/>
            <a:ext cx="11490960" cy="4433917"/>
          </a:xfrm>
          <a:prstGeom prst="rect">
            <a:avLst/>
          </a:prstGeom>
        </p:spPr>
      </p:pic>
      <p:sp>
        <p:nvSpPr>
          <p:cNvPr id="2" name="Rectangle: Rounded Corners 1">
            <a:hlinkClick r:id="rId4" action="ppaction://hlinksldjump"/>
            <a:extLst>
              <a:ext uri="{FF2B5EF4-FFF2-40B4-BE49-F238E27FC236}">
                <a16:creationId xmlns:a16="http://schemas.microsoft.com/office/drawing/2014/main" id="{50EE2288-AB02-4432-81C9-2BCDA4D61BE0}"/>
              </a:ext>
            </a:extLst>
          </p:cNvPr>
          <p:cNvSpPr/>
          <p:nvPr/>
        </p:nvSpPr>
        <p:spPr>
          <a:xfrm>
            <a:off x="4915949" y="4949505"/>
            <a:ext cx="2164359" cy="3034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2713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A91D48-319D-4C9C-AC13-64A20BA4A6EC}"/>
              </a:ext>
            </a:extLst>
          </p:cNvPr>
          <p:cNvSpPr/>
          <p:nvPr/>
        </p:nvSpPr>
        <p:spPr>
          <a:xfrm>
            <a:off x="3542030" y="74355"/>
            <a:ext cx="5561330" cy="1368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078931" y="0"/>
            <a:ext cx="4397358" cy="2554545"/>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2</a:t>
            </a:r>
          </a:p>
          <a:p>
            <a:pPr algn="ctr"/>
            <a:r>
              <a:rPr lang="en-US" sz="4000" b="0" cap="none" spc="0" dirty="0" err="1">
                <a:ln w="0"/>
                <a:solidFill>
                  <a:schemeClr val="tx1"/>
                </a:solidFill>
                <a:effectLst>
                  <a:outerShdw blurRad="38100" dist="19050" dir="2700000" algn="tl" rotWithShape="0">
                    <a:schemeClr val="dk1">
                      <a:alpha val="40000"/>
                    </a:schemeClr>
                  </a:outerShdw>
                </a:effectLst>
              </a:rPr>
              <a:t>Lập</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trình</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phần</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mềm</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0D1D633E-64B1-40E5-973B-4AD2F0DDC206}"/>
              </a:ext>
            </a:extLst>
          </p:cNvPr>
          <p:cNvSpPr/>
          <p:nvPr/>
        </p:nvSpPr>
        <p:spPr>
          <a:xfrm>
            <a:off x="3029183" y="6234380"/>
            <a:ext cx="5561330" cy="5085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DA691E3-7084-40F1-9DC2-D5E3288BCF65}"/>
              </a:ext>
            </a:extLst>
          </p:cNvPr>
          <p:cNvSpPr/>
          <p:nvPr/>
        </p:nvSpPr>
        <p:spPr>
          <a:xfrm>
            <a:off x="4638425" y="6193419"/>
            <a:ext cx="2576346" cy="677108"/>
          </a:xfrm>
          <a:prstGeom prst="rect">
            <a:avLst/>
          </a:prstGeom>
          <a:noFill/>
        </p:spPr>
        <p:txBody>
          <a:bodyPr wrap="none" lIns="91440" tIns="45720" rIns="91440" bIns="45720">
            <a:spAutoFit/>
          </a:bodyPr>
          <a:lstStyle/>
          <a:p>
            <a:pPr algn="ctr"/>
            <a:r>
              <a:rPr lang="en-US" sz="3800" b="0" cap="none" spc="0" dirty="0">
                <a:ln w="0"/>
                <a:solidFill>
                  <a:schemeClr val="tx1"/>
                </a:solidFill>
                <a:effectLst>
                  <a:outerShdw blurRad="38100" dist="19050" dir="2700000" algn="tl" rotWithShape="0">
                    <a:schemeClr val="dk1">
                      <a:alpha val="40000"/>
                    </a:schemeClr>
                  </a:outerShdw>
                </a:effectLst>
              </a:rPr>
              <a:t>TRANG CHỦ</a:t>
            </a:r>
          </a:p>
        </p:txBody>
      </p:sp>
      <p:pic>
        <p:nvPicPr>
          <p:cNvPr id="6" name="Picture 5">
            <a:hlinkClick r:id="rId3" action="ppaction://hlinksldjump"/>
            <a:extLst>
              <a:ext uri="{FF2B5EF4-FFF2-40B4-BE49-F238E27FC236}">
                <a16:creationId xmlns:a16="http://schemas.microsoft.com/office/drawing/2014/main" id="{F28FB783-7026-4316-9C71-887337CAD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191" y="1516887"/>
            <a:ext cx="11702375" cy="4558872"/>
          </a:xfrm>
          <a:prstGeom prst="rect">
            <a:avLst/>
          </a:prstGeom>
        </p:spPr>
      </p:pic>
      <p:sp>
        <p:nvSpPr>
          <p:cNvPr id="7" name="Rectangle 6">
            <a:extLst>
              <a:ext uri="{FF2B5EF4-FFF2-40B4-BE49-F238E27FC236}">
                <a16:creationId xmlns:a16="http://schemas.microsoft.com/office/drawing/2014/main" id="{0E8CDE8B-40FA-43C4-AEA4-A5ED9FBC6448}"/>
              </a:ext>
            </a:extLst>
          </p:cNvPr>
          <p:cNvSpPr/>
          <p:nvPr/>
        </p:nvSpPr>
        <p:spPr>
          <a:xfrm>
            <a:off x="855677" y="2709644"/>
            <a:ext cx="1057013" cy="2013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hlinkClick r:id="rId5" action="ppaction://hlinksldjump"/>
            <a:extLst>
              <a:ext uri="{FF2B5EF4-FFF2-40B4-BE49-F238E27FC236}">
                <a16:creationId xmlns:a16="http://schemas.microsoft.com/office/drawing/2014/main" id="{C78DAF3D-DE2A-44CA-8E93-DD1AD383C132}"/>
              </a:ext>
            </a:extLst>
          </p:cNvPr>
          <p:cNvSpPr/>
          <p:nvPr/>
        </p:nvSpPr>
        <p:spPr>
          <a:xfrm>
            <a:off x="4998718" y="2704735"/>
            <a:ext cx="3247659" cy="201336"/>
          </a:xfrm>
          <a:prstGeom prst="rect">
            <a:avLst/>
          </a:prstGeom>
          <a:solidFill>
            <a:srgbClr val="A4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AD94150-D86C-43A0-BDAC-08F22AEB8410}"/>
              </a:ext>
            </a:extLst>
          </p:cNvPr>
          <p:cNvSpPr/>
          <p:nvPr/>
        </p:nvSpPr>
        <p:spPr>
          <a:xfrm>
            <a:off x="5181861" y="2679507"/>
            <a:ext cx="2539477" cy="261610"/>
          </a:xfrm>
          <a:prstGeom prst="rect">
            <a:avLst/>
          </a:prstGeom>
          <a:noFill/>
        </p:spPr>
        <p:txBody>
          <a:bodyPr wrap="none" lIns="91440" tIns="45720" rIns="91440" bIns="45720">
            <a:spAutoFit/>
          </a:bodyPr>
          <a:lstStyle/>
          <a:p>
            <a:pPr algn="ctr"/>
            <a:r>
              <a:rPr lang="en-US" sz="11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ĐĂNG KÝ MỤC TIÊU CANH PHÒNG</a:t>
            </a:r>
            <a:endParaRPr lang="en-US" sz="1100" b="1"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1937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A91D48-319D-4C9C-AC13-64A20BA4A6EC}"/>
              </a:ext>
            </a:extLst>
          </p:cNvPr>
          <p:cNvSpPr/>
          <p:nvPr/>
        </p:nvSpPr>
        <p:spPr>
          <a:xfrm>
            <a:off x="3542030" y="74355"/>
            <a:ext cx="5561330" cy="1368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078931" y="0"/>
            <a:ext cx="4397358" cy="2554545"/>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2</a:t>
            </a:r>
          </a:p>
          <a:p>
            <a:pPr algn="ctr"/>
            <a:r>
              <a:rPr lang="en-US" sz="4000" b="0" cap="none" spc="0" dirty="0" err="1">
                <a:ln w="0"/>
                <a:solidFill>
                  <a:schemeClr val="tx1"/>
                </a:solidFill>
                <a:effectLst>
                  <a:outerShdw blurRad="38100" dist="19050" dir="2700000" algn="tl" rotWithShape="0">
                    <a:schemeClr val="dk1">
                      <a:alpha val="40000"/>
                    </a:schemeClr>
                  </a:outerShdw>
                </a:effectLst>
              </a:rPr>
              <a:t>Lập</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trình</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phần</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mềm</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0D1D633E-64B1-40E5-973B-4AD2F0DDC206}"/>
              </a:ext>
            </a:extLst>
          </p:cNvPr>
          <p:cNvSpPr/>
          <p:nvPr/>
        </p:nvSpPr>
        <p:spPr>
          <a:xfrm>
            <a:off x="3029183" y="6234380"/>
            <a:ext cx="5561330" cy="5085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DA691E3-7084-40F1-9DC2-D5E3288BCF65}"/>
              </a:ext>
            </a:extLst>
          </p:cNvPr>
          <p:cNvSpPr/>
          <p:nvPr/>
        </p:nvSpPr>
        <p:spPr>
          <a:xfrm>
            <a:off x="3469839" y="6151474"/>
            <a:ext cx="4913526" cy="677108"/>
          </a:xfrm>
          <a:prstGeom prst="rect">
            <a:avLst/>
          </a:prstGeom>
          <a:noFill/>
        </p:spPr>
        <p:txBody>
          <a:bodyPr wrap="none" lIns="91440" tIns="45720" rIns="91440" bIns="45720">
            <a:spAutoFit/>
          </a:bodyPr>
          <a:lstStyle/>
          <a:p>
            <a:pPr algn="ctr"/>
            <a:r>
              <a:rPr lang="en-US" sz="3800" b="0" cap="none" spc="0" dirty="0">
                <a:ln w="0"/>
                <a:solidFill>
                  <a:schemeClr val="tx1"/>
                </a:solidFill>
                <a:effectLst>
                  <a:outerShdw blurRad="38100" dist="19050" dir="2700000" algn="tl" rotWithShape="0">
                    <a:schemeClr val="dk1">
                      <a:alpha val="40000"/>
                    </a:schemeClr>
                  </a:outerShdw>
                </a:effectLst>
              </a:rPr>
              <a:t>FORM BÁO BAN NỘI VỤ</a:t>
            </a:r>
          </a:p>
        </p:txBody>
      </p:sp>
      <p:pic>
        <p:nvPicPr>
          <p:cNvPr id="8" name="Picture 7">
            <a:hlinkClick r:id="rId3" action="ppaction://hlinksldjump"/>
            <a:extLst>
              <a:ext uri="{FF2B5EF4-FFF2-40B4-BE49-F238E27FC236}">
                <a16:creationId xmlns:a16="http://schemas.microsoft.com/office/drawing/2014/main" id="{ACF5D40D-C8E0-4A6B-94BA-B3A811B32B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6887"/>
            <a:ext cx="12192000" cy="4676532"/>
          </a:xfrm>
          <a:prstGeom prst="rect">
            <a:avLst/>
          </a:prstGeom>
        </p:spPr>
      </p:pic>
      <p:sp>
        <p:nvSpPr>
          <p:cNvPr id="2" name="Rectangle 1">
            <a:extLst>
              <a:ext uri="{FF2B5EF4-FFF2-40B4-BE49-F238E27FC236}">
                <a16:creationId xmlns:a16="http://schemas.microsoft.com/office/drawing/2014/main" id="{C7D0F51B-84C0-4B17-9824-EFF8F4C9080B}"/>
              </a:ext>
            </a:extLst>
          </p:cNvPr>
          <p:cNvSpPr/>
          <p:nvPr/>
        </p:nvSpPr>
        <p:spPr>
          <a:xfrm>
            <a:off x="0" y="2682240"/>
            <a:ext cx="650240" cy="24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17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A91D48-319D-4C9C-AC13-64A20BA4A6EC}"/>
              </a:ext>
            </a:extLst>
          </p:cNvPr>
          <p:cNvSpPr/>
          <p:nvPr/>
        </p:nvSpPr>
        <p:spPr>
          <a:xfrm>
            <a:off x="3542030" y="74355"/>
            <a:ext cx="5561330" cy="1368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078931" y="0"/>
            <a:ext cx="4397358" cy="2554545"/>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2</a:t>
            </a:r>
          </a:p>
          <a:p>
            <a:pPr algn="ctr"/>
            <a:r>
              <a:rPr lang="en-US" sz="4000" b="0" cap="none" spc="0" dirty="0" err="1">
                <a:ln w="0"/>
                <a:solidFill>
                  <a:schemeClr val="tx1"/>
                </a:solidFill>
                <a:effectLst>
                  <a:outerShdw blurRad="38100" dist="19050" dir="2700000" algn="tl" rotWithShape="0">
                    <a:schemeClr val="dk1">
                      <a:alpha val="40000"/>
                    </a:schemeClr>
                  </a:outerShdw>
                </a:effectLst>
              </a:rPr>
              <a:t>Lập</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trình</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phần</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mềm</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0D1D633E-64B1-40E5-973B-4AD2F0DDC206}"/>
              </a:ext>
            </a:extLst>
          </p:cNvPr>
          <p:cNvSpPr/>
          <p:nvPr/>
        </p:nvSpPr>
        <p:spPr>
          <a:xfrm>
            <a:off x="3029183" y="6234380"/>
            <a:ext cx="5561330" cy="5085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DA691E3-7084-40F1-9DC2-D5E3288BCF65}"/>
              </a:ext>
            </a:extLst>
          </p:cNvPr>
          <p:cNvSpPr/>
          <p:nvPr/>
        </p:nvSpPr>
        <p:spPr>
          <a:xfrm>
            <a:off x="3542030" y="6180892"/>
            <a:ext cx="4791376" cy="677108"/>
          </a:xfrm>
          <a:prstGeom prst="rect">
            <a:avLst/>
          </a:prstGeom>
          <a:noFill/>
        </p:spPr>
        <p:txBody>
          <a:bodyPr wrap="none" lIns="91440" tIns="45720" rIns="91440" bIns="45720">
            <a:spAutoFit/>
          </a:bodyPr>
          <a:lstStyle/>
          <a:p>
            <a:pPr algn="ctr"/>
            <a:r>
              <a:rPr lang="en-US" sz="3800" b="0" cap="none" spc="0" dirty="0">
                <a:ln w="0"/>
                <a:solidFill>
                  <a:schemeClr val="tx1"/>
                </a:solidFill>
                <a:effectLst>
                  <a:outerShdw blurRad="38100" dist="19050" dir="2700000" algn="tl" rotWithShape="0">
                    <a:schemeClr val="dk1">
                      <a:alpha val="40000"/>
                    </a:schemeClr>
                  </a:outerShdw>
                </a:effectLst>
              </a:rPr>
              <a:t>FORM </a:t>
            </a:r>
            <a:r>
              <a:rPr lang="en-US" sz="3800" dirty="0">
                <a:ln w="0"/>
                <a:effectLst>
                  <a:outerShdw blurRad="38100" dist="19050" dir="2700000" algn="tl" rotWithShape="0">
                    <a:schemeClr val="dk1">
                      <a:alpha val="40000"/>
                    </a:schemeClr>
                  </a:outerShdw>
                </a:effectLst>
              </a:rPr>
              <a:t>TÀI KHOẢN TBTC</a:t>
            </a:r>
            <a:endParaRPr lang="en-US" sz="38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67E4950B-83CB-40F1-BCDB-BCAC04CD5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9762"/>
            <a:ext cx="12192000" cy="4623315"/>
          </a:xfrm>
          <a:prstGeom prst="rect">
            <a:avLst/>
          </a:prstGeom>
        </p:spPr>
      </p:pic>
    </p:spTree>
    <p:extLst>
      <p:ext uri="{BB962C8B-B14F-4D97-AF65-F5344CB8AC3E}">
        <p14:creationId xmlns:p14="http://schemas.microsoft.com/office/powerpoint/2010/main" val="497261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A91D48-319D-4C9C-AC13-64A20BA4A6EC}"/>
              </a:ext>
            </a:extLst>
          </p:cNvPr>
          <p:cNvSpPr/>
          <p:nvPr/>
        </p:nvSpPr>
        <p:spPr>
          <a:xfrm>
            <a:off x="3542030" y="74355"/>
            <a:ext cx="5561330" cy="1368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078931" y="0"/>
            <a:ext cx="4397358" cy="2554545"/>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2</a:t>
            </a:r>
          </a:p>
          <a:p>
            <a:pPr algn="ctr"/>
            <a:r>
              <a:rPr lang="en-US" sz="4000" b="0" cap="none" spc="0" dirty="0" err="1">
                <a:ln w="0"/>
                <a:solidFill>
                  <a:schemeClr val="tx1"/>
                </a:solidFill>
                <a:effectLst>
                  <a:outerShdw blurRad="38100" dist="19050" dir="2700000" algn="tl" rotWithShape="0">
                    <a:schemeClr val="dk1">
                      <a:alpha val="40000"/>
                    </a:schemeClr>
                  </a:outerShdw>
                </a:effectLst>
              </a:rPr>
              <a:t>Lập</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trình</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phần</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mềm</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0D1D633E-64B1-40E5-973B-4AD2F0DDC206}"/>
              </a:ext>
            </a:extLst>
          </p:cNvPr>
          <p:cNvSpPr/>
          <p:nvPr/>
        </p:nvSpPr>
        <p:spPr>
          <a:xfrm>
            <a:off x="3029182" y="6156960"/>
            <a:ext cx="6511057" cy="5859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DA691E3-7084-40F1-9DC2-D5E3288BCF65}"/>
              </a:ext>
            </a:extLst>
          </p:cNvPr>
          <p:cNvSpPr/>
          <p:nvPr/>
        </p:nvSpPr>
        <p:spPr>
          <a:xfrm>
            <a:off x="3221255" y="6111403"/>
            <a:ext cx="5941563" cy="677108"/>
          </a:xfrm>
          <a:prstGeom prst="rect">
            <a:avLst/>
          </a:prstGeom>
          <a:noFill/>
        </p:spPr>
        <p:txBody>
          <a:bodyPr wrap="none" lIns="91440" tIns="45720" rIns="91440" bIns="45720">
            <a:spAutoFit/>
          </a:bodyPr>
          <a:lstStyle/>
          <a:p>
            <a:pPr algn="ctr"/>
            <a:r>
              <a:rPr lang="en-US" sz="3800" b="0" cap="none" spc="0" dirty="0">
                <a:ln w="0"/>
                <a:solidFill>
                  <a:schemeClr val="tx1"/>
                </a:solidFill>
                <a:effectLst>
                  <a:outerShdw blurRad="38100" dist="19050" dir="2700000" algn="tl" rotWithShape="0">
                    <a:schemeClr val="dk1">
                      <a:alpha val="40000"/>
                    </a:schemeClr>
                  </a:outerShdw>
                </a:effectLst>
              </a:rPr>
              <a:t>FORM </a:t>
            </a:r>
            <a:r>
              <a:rPr lang="en-US" sz="3800" dirty="0">
                <a:ln w="0"/>
                <a:effectLst>
                  <a:outerShdw blurRad="38100" dist="19050" dir="2700000" algn="tl" rotWithShape="0">
                    <a:schemeClr val="dk1">
                      <a:alpha val="40000"/>
                    </a:schemeClr>
                  </a:outerShdw>
                </a:effectLst>
              </a:rPr>
              <a:t>PHÊ DUYỆT TÁC CHIẾN</a:t>
            </a:r>
            <a:endParaRPr lang="en-US" sz="38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hlinkClick r:id="rId3" action="ppaction://hlinksldjump"/>
            <a:extLst>
              <a:ext uri="{FF2B5EF4-FFF2-40B4-BE49-F238E27FC236}">
                <a16:creationId xmlns:a16="http://schemas.microsoft.com/office/drawing/2014/main" id="{840580AA-6207-4731-BACC-467CAFF26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88089"/>
            <a:ext cx="12192000" cy="4623314"/>
          </a:xfrm>
          <a:prstGeom prst="rect">
            <a:avLst/>
          </a:prstGeom>
        </p:spPr>
      </p:pic>
    </p:spTree>
    <p:extLst>
      <p:ext uri="{BB962C8B-B14F-4D97-AF65-F5344CB8AC3E}">
        <p14:creationId xmlns:p14="http://schemas.microsoft.com/office/powerpoint/2010/main" val="4107527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A91D48-319D-4C9C-AC13-64A20BA4A6EC}"/>
              </a:ext>
            </a:extLst>
          </p:cNvPr>
          <p:cNvSpPr/>
          <p:nvPr/>
        </p:nvSpPr>
        <p:spPr>
          <a:xfrm>
            <a:off x="3542030" y="74355"/>
            <a:ext cx="5561330" cy="1368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078931" y="0"/>
            <a:ext cx="4397358" cy="2554545"/>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2</a:t>
            </a:r>
          </a:p>
          <a:p>
            <a:pPr algn="ctr"/>
            <a:r>
              <a:rPr lang="en-US" sz="4000" b="0" cap="none" spc="0" dirty="0" err="1">
                <a:ln w="0"/>
                <a:solidFill>
                  <a:schemeClr val="tx1"/>
                </a:solidFill>
                <a:effectLst>
                  <a:outerShdw blurRad="38100" dist="19050" dir="2700000" algn="tl" rotWithShape="0">
                    <a:schemeClr val="dk1">
                      <a:alpha val="40000"/>
                    </a:schemeClr>
                  </a:outerShdw>
                </a:effectLst>
              </a:rPr>
              <a:t>Lập</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trình</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phần</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mềm</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0D1D633E-64B1-40E5-973B-4AD2F0DDC206}"/>
              </a:ext>
            </a:extLst>
          </p:cNvPr>
          <p:cNvSpPr/>
          <p:nvPr/>
        </p:nvSpPr>
        <p:spPr>
          <a:xfrm>
            <a:off x="3029182" y="6156960"/>
            <a:ext cx="6511057" cy="5859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DA691E3-7084-40F1-9DC2-D5E3288BCF65}"/>
              </a:ext>
            </a:extLst>
          </p:cNvPr>
          <p:cNvSpPr/>
          <p:nvPr/>
        </p:nvSpPr>
        <p:spPr>
          <a:xfrm>
            <a:off x="2756035" y="6111403"/>
            <a:ext cx="6872009" cy="677108"/>
          </a:xfrm>
          <a:prstGeom prst="rect">
            <a:avLst/>
          </a:prstGeom>
          <a:noFill/>
        </p:spPr>
        <p:txBody>
          <a:bodyPr wrap="none" lIns="91440" tIns="45720" rIns="91440" bIns="45720">
            <a:spAutoFit/>
          </a:bodyPr>
          <a:lstStyle/>
          <a:p>
            <a:pPr algn="ctr"/>
            <a:r>
              <a:rPr lang="en-US" sz="3800" b="0" cap="none" spc="0" dirty="0">
                <a:ln w="0"/>
                <a:solidFill>
                  <a:schemeClr val="tx1"/>
                </a:solidFill>
                <a:effectLst>
                  <a:outerShdw blurRad="38100" dist="19050" dir="2700000" algn="tl" rotWithShape="0">
                    <a:schemeClr val="dk1">
                      <a:alpha val="40000"/>
                    </a:schemeClr>
                  </a:outerShdw>
                </a:effectLst>
              </a:rPr>
              <a:t>FORM </a:t>
            </a:r>
            <a:r>
              <a:rPr lang="en-US" sz="3800" dirty="0">
                <a:ln w="0"/>
                <a:effectLst>
                  <a:outerShdw blurRad="38100" dist="19050" dir="2700000" algn="tl" rotWithShape="0">
                    <a:schemeClr val="dk1">
                      <a:alpha val="40000"/>
                    </a:schemeClr>
                  </a:outerShdw>
                </a:effectLst>
              </a:rPr>
              <a:t>ĐÃ ĐĂNG KÝ THÀNH CÔNG</a:t>
            </a:r>
            <a:endParaRPr lang="en-US" sz="38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hlinkClick r:id="rId3" action="ppaction://hlinksldjump"/>
            <a:extLst>
              <a:ext uri="{FF2B5EF4-FFF2-40B4-BE49-F238E27FC236}">
                <a16:creationId xmlns:a16="http://schemas.microsoft.com/office/drawing/2014/main" id="{3AEC2B5A-C261-4E49-A4C2-6C5B2C66D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6887"/>
            <a:ext cx="12192000" cy="4548960"/>
          </a:xfrm>
          <a:prstGeom prst="rect">
            <a:avLst/>
          </a:prstGeom>
        </p:spPr>
      </p:pic>
      <p:sp>
        <p:nvSpPr>
          <p:cNvPr id="7" name="Rectangle 6">
            <a:extLst>
              <a:ext uri="{FF2B5EF4-FFF2-40B4-BE49-F238E27FC236}">
                <a16:creationId xmlns:a16="http://schemas.microsoft.com/office/drawing/2014/main" id="{3E967B7B-D64D-46AC-AFE5-CC8EFFB590BE}"/>
              </a:ext>
            </a:extLst>
          </p:cNvPr>
          <p:cNvSpPr/>
          <p:nvPr/>
        </p:nvSpPr>
        <p:spPr>
          <a:xfrm>
            <a:off x="0" y="2682240"/>
            <a:ext cx="619760" cy="22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86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A91D48-319D-4C9C-AC13-64A20BA4A6EC}"/>
              </a:ext>
            </a:extLst>
          </p:cNvPr>
          <p:cNvSpPr/>
          <p:nvPr/>
        </p:nvSpPr>
        <p:spPr>
          <a:xfrm>
            <a:off x="3542030" y="74355"/>
            <a:ext cx="5561330" cy="1368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078931" y="0"/>
            <a:ext cx="4397358" cy="2554545"/>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2</a:t>
            </a:r>
          </a:p>
          <a:p>
            <a:pPr algn="ctr"/>
            <a:r>
              <a:rPr lang="en-US" sz="4000" b="0" cap="none" spc="0" dirty="0" err="1">
                <a:ln w="0"/>
                <a:solidFill>
                  <a:schemeClr val="tx1"/>
                </a:solidFill>
                <a:effectLst>
                  <a:outerShdw blurRad="38100" dist="19050" dir="2700000" algn="tl" rotWithShape="0">
                    <a:schemeClr val="dk1">
                      <a:alpha val="40000"/>
                    </a:schemeClr>
                  </a:outerShdw>
                </a:effectLst>
              </a:rPr>
              <a:t>Lập</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trình</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phần</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mềm</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0D1D633E-64B1-40E5-973B-4AD2F0DDC206}"/>
              </a:ext>
            </a:extLst>
          </p:cNvPr>
          <p:cNvSpPr/>
          <p:nvPr/>
        </p:nvSpPr>
        <p:spPr>
          <a:xfrm>
            <a:off x="1950720" y="6156960"/>
            <a:ext cx="8910320" cy="5859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DA691E3-7084-40F1-9DC2-D5E3288BCF65}"/>
              </a:ext>
            </a:extLst>
          </p:cNvPr>
          <p:cNvSpPr/>
          <p:nvPr/>
        </p:nvSpPr>
        <p:spPr>
          <a:xfrm>
            <a:off x="2209491" y="6111403"/>
            <a:ext cx="8392777" cy="677108"/>
          </a:xfrm>
          <a:prstGeom prst="rect">
            <a:avLst/>
          </a:prstGeom>
          <a:noFill/>
        </p:spPr>
        <p:txBody>
          <a:bodyPr wrap="square" lIns="91440" tIns="45720" rIns="91440" bIns="45720">
            <a:spAutoFit/>
          </a:bodyPr>
          <a:lstStyle/>
          <a:p>
            <a:pPr algn="ctr"/>
            <a:r>
              <a:rPr lang="en-US" sz="3800" b="0" cap="none" spc="0" dirty="0">
                <a:ln w="0"/>
                <a:solidFill>
                  <a:schemeClr val="tx1"/>
                </a:solidFill>
                <a:effectLst>
                  <a:outerShdw blurRad="38100" dist="19050" dir="2700000" algn="tl" rotWithShape="0">
                    <a:schemeClr val="dk1">
                      <a:alpha val="40000"/>
                    </a:schemeClr>
                  </a:outerShdw>
                </a:effectLst>
              </a:rPr>
              <a:t>FORM </a:t>
            </a:r>
            <a:r>
              <a:rPr lang="en-US" sz="3800" dirty="0">
                <a:ln w="0"/>
                <a:effectLst>
                  <a:outerShdw blurRad="38100" dist="19050" dir="2700000" algn="tl" rotWithShape="0">
                    <a:schemeClr val="dk1">
                      <a:alpha val="40000"/>
                    </a:schemeClr>
                  </a:outerShdw>
                </a:effectLst>
              </a:rPr>
              <a:t>ĐĂNG KÝ MỤC TIÊU CANH PHÒNG</a:t>
            </a:r>
            <a:endParaRPr lang="en-US" sz="38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3E967B7B-D64D-46AC-AFE5-CC8EFFB590BE}"/>
              </a:ext>
            </a:extLst>
          </p:cNvPr>
          <p:cNvSpPr/>
          <p:nvPr/>
        </p:nvSpPr>
        <p:spPr>
          <a:xfrm>
            <a:off x="0" y="2682240"/>
            <a:ext cx="619760" cy="22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36CFCF-698F-4BFB-8F1F-EC2D30CD7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6887"/>
            <a:ext cx="12192000" cy="4594516"/>
          </a:xfrm>
          <a:prstGeom prst="rect">
            <a:avLst/>
          </a:prstGeom>
        </p:spPr>
      </p:pic>
      <p:sp>
        <p:nvSpPr>
          <p:cNvPr id="10" name="Rectangle 9">
            <a:extLst>
              <a:ext uri="{FF2B5EF4-FFF2-40B4-BE49-F238E27FC236}">
                <a16:creationId xmlns:a16="http://schemas.microsoft.com/office/drawing/2014/main" id="{32DC084B-B136-4A55-9E9B-BF75323E834D}"/>
              </a:ext>
            </a:extLst>
          </p:cNvPr>
          <p:cNvSpPr/>
          <p:nvPr/>
        </p:nvSpPr>
        <p:spPr>
          <a:xfrm>
            <a:off x="5791200" y="3840480"/>
            <a:ext cx="14020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777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A91D48-319D-4C9C-AC13-64A20BA4A6EC}"/>
              </a:ext>
            </a:extLst>
          </p:cNvPr>
          <p:cNvSpPr/>
          <p:nvPr/>
        </p:nvSpPr>
        <p:spPr>
          <a:xfrm>
            <a:off x="3542030" y="74355"/>
            <a:ext cx="5561330" cy="1368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078931" y="0"/>
            <a:ext cx="4397358" cy="2554545"/>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2</a:t>
            </a:r>
          </a:p>
          <a:p>
            <a:pPr algn="ctr"/>
            <a:r>
              <a:rPr lang="en-US" sz="4000" b="0" cap="none" spc="0" dirty="0" err="1">
                <a:ln w="0"/>
                <a:solidFill>
                  <a:schemeClr val="tx1"/>
                </a:solidFill>
                <a:effectLst>
                  <a:outerShdw blurRad="38100" dist="19050" dir="2700000" algn="tl" rotWithShape="0">
                    <a:schemeClr val="dk1">
                      <a:alpha val="40000"/>
                    </a:schemeClr>
                  </a:outerShdw>
                </a:effectLst>
              </a:rPr>
              <a:t>Lập</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trình</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phần</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mềm</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0D1D633E-64B1-40E5-973B-4AD2F0DDC206}"/>
              </a:ext>
            </a:extLst>
          </p:cNvPr>
          <p:cNvSpPr/>
          <p:nvPr/>
        </p:nvSpPr>
        <p:spPr>
          <a:xfrm>
            <a:off x="1950720" y="6156960"/>
            <a:ext cx="8910320" cy="5859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DA691E3-7084-40F1-9DC2-D5E3288BCF65}"/>
              </a:ext>
            </a:extLst>
          </p:cNvPr>
          <p:cNvSpPr/>
          <p:nvPr/>
        </p:nvSpPr>
        <p:spPr>
          <a:xfrm>
            <a:off x="2209491" y="6111403"/>
            <a:ext cx="8392777" cy="677108"/>
          </a:xfrm>
          <a:prstGeom prst="rect">
            <a:avLst/>
          </a:prstGeom>
          <a:noFill/>
        </p:spPr>
        <p:txBody>
          <a:bodyPr wrap="square" lIns="91440" tIns="45720" rIns="91440" bIns="45720">
            <a:spAutoFit/>
          </a:bodyPr>
          <a:lstStyle/>
          <a:p>
            <a:pPr algn="ctr"/>
            <a:r>
              <a:rPr lang="en-US" sz="3800" b="0" cap="none" spc="0" dirty="0">
                <a:ln w="0"/>
                <a:solidFill>
                  <a:schemeClr val="tx1"/>
                </a:solidFill>
                <a:effectLst>
                  <a:outerShdw blurRad="38100" dist="19050" dir="2700000" algn="tl" rotWithShape="0">
                    <a:schemeClr val="dk1">
                      <a:alpha val="40000"/>
                    </a:schemeClr>
                  </a:outerShdw>
                </a:effectLst>
              </a:rPr>
              <a:t>FORM </a:t>
            </a:r>
            <a:r>
              <a:rPr lang="en-US" sz="3800" dirty="0">
                <a:ln w="0"/>
                <a:effectLst>
                  <a:outerShdw blurRad="38100" dist="19050" dir="2700000" algn="tl" rotWithShape="0">
                    <a:schemeClr val="dk1">
                      <a:alpha val="40000"/>
                    </a:schemeClr>
                  </a:outerShdw>
                </a:effectLst>
              </a:rPr>
              <a:t>KIỂM TRA MỤC TIÊU CANH PHÒNG</a:t>
            </a:r>
            <a:endParaRPr lang="en-US" sz="38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3E967B7B-D64D-46AC-AFE5-CC8EFFB590BE}"/>
              </a:ext>
            </a:extLst>
          </p:cNvPr>
          <p:cNvSpPr/>
          <p:nvPr/>
        </p:nvSpPr>
        <p:spPr>
          <a:xfrm>
            <a:off x="0" y="2682240"/>
            <a:ext cx="619760" cy="22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DC084B-B136-4A55-9E9B-BF75323E834D}"/>
              </a:ext>
            </a:extLst>
          </p:cNvPr>
          <p:cNvSpPr/>
          <p:nvPr/>
        </p:nvSpPr>
        <p:spPr>
          <a:xfrm>
            <a:off x="5791200" y="3840480"/>
            <a:ext cx="14020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hlinkClick r:id="rId3" action="ppaction://hlinksldjump"/>
            <a:extLst>
              <a:ext uri="{FF2B5EF4-FFF2-40B4-BE49-F238E27FC236}">
                <a16:creationId xmlns:a16="http://schemas.microsoft.com/office/drawing/2014/main" id="{145C7E95-FA6C-4757-9BEB-FE2C268D8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6887"/>
            <a:ext cx="12192000" cy="4548960"/>
          </a:xfrm>
          <a:prstGeom prst="rect">
            <a:avLst/>
          </a:prstGeom>
        </p:spPr>
      </p:pic>
      <p:sp>
        <p:nvSpPr>
          <p:cNvPr id="6" name="Rectangle 5">
            <a:extLst>
              <a:ext uri="{FF2B5EF4-FFF2-40B4-BE49-F238E27FC236}">
                <a16:creationId xmlns:a16="http://schemas.microsoft.com/office/drawing/2014/main" id="{7C803D1E-6CC3-45A2-B9C7-4A7B6A0DA2FD}"/>
              </a:ext>
            </a:extLst>
          </p:cNvPr>
          <p:cNvSpPr/>
          <p:nvPr/>
        </p:nvSpPr>
        <p:spPr>
          <a:xfrm>
            <a:off x="5252720" y="4175760"/>
            <a:ext cx="1249680" cy="264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0980D7-979F-4AE3-B387-362D141D3E3D}"/>
              </a:ext>
            </a:extLst>
          </p:cNvPr>
          <p:cNvSpPr/>
          <p:nvPr/>
        </p:nvSpPr>
        <p:spPr>
          <a:xfrm>
            <a:off x="5252720" y="4175760"/>
            <a:ext cx="1249680" cy="314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5" action="ppaction://hlinksldjump"/>
            <a:extLst>
              <a:ext uri="{FF2B5EF4-FFF2-40B4-BE49-F238E27FC236}">
                <a16:creationId xmlns:a16="http://schemas.microsoft.com/office/drawing/2014/main" id="{8A6BF1A0-6824-49EE-A28B-B89608202FC7}"/>
              </a:ext>
            </a:extLst>
          </p:cNvPr>
          <p:cNvSpPr/>
          <p:nvPr/>
        </p:nvSpPr>
        <p:spPr>
          <a:xfrm>
            <a:off x="5252720" y="4226028"/>
            <a:ext cx="1181636" cy="213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A6F055-4DF5-4250-82BB-914773CCD706}"/>
              </a:ext>
            </a:extLst>
          </p:cNvPr>
          <p:cNvSpPr/>
          <p:nvPr/>
        </p:nvSpPr>
        <p:spPr>
          <a:xfrm>
            <a:off x="5252720" y="4175760"/>
            <a:ext cx="1181636" cy="264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2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D0D7ED-76A6-4996-88CE-0A3271D71A1D}"/>
              </a:ext>
            </a:extLst>
          </p:cNvPr>
          <p:cNvSpPr/>
          <p:nvPr/>
        </p:nvSpPr>
        <p:spPr>
          <a:xfrm>
            <a:off x="1016842" y="299636"/>
            <a:ext cx="4470583"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I. TH</a:t>
            </a:r>
            <a:r>
              <a:rPr lang="en-US" sz="5400" dirty="0">
                <a:ln w="0"/>
                <a:solidFill>
                  <a:schemeClr val="bg1"/>
                </a:solidFill>
                <a:effectLst>
                  <a:outerShdw blurRad="38100" dist="19050" dir="2700000" algn="tl" rotWithShape="0">
                    <a:schemeClr val="dk1">
                      <a:alpha val="40000"/>
                    </a:schemeClr>
                  </a:outerShdw>
                </a:effectLst>
              </a:rPr>
              <a:t>ỰC TRẠNG</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E95872D0-DB81-424F-8906-D12B5F7B503E}"/>
              </a:ext>
            </a:extLst>
          </p:cNvPr>
          <p:cNvSpPr txBox="1"/>
          <p:nvPr/>
        </p:nvSpPr>
        <p:spPr>
          <a:xfrm>
            <a:off x="622834" y="2105636"/>
            <a:ext cx="5996080" cy="3108543"/>
          </a:xfrm>
          <a:prstGeom prst="rect">
            <a:avLst/>
          </a:prstGeom>
          <a:noFill/>
        </p:spPr>
        <p:txBody>
          <a:bodyPr wrap="square" rtlCol="0">
            <a:spAutoFit/>
          </a:bodyPr>
          <a:lstStyle/>
          <a:p>
            <a:pPr marL="285750" indent="-285750">
              <a:buFontTx/>
              <a:buChar char="-"/>
            </a:pPr>
            <a:r>
              <a:rPr lang="en-US" sz="2800" dirty="0" err="1">
                <a:solidFill>
                  <a:schemeClr val="bg1"/>
                </a:solidFill>
                <a:latin typeface="Times New Roman" panose="02020603050405020304" pitchFamily="18" charset="0"/>
                <a:cs typeface="Times New Roman" panose="02020603050405020304" pitchFamily="18" charset="0"/>
              </a:rPr>
              <a:t>Phiên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mạc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hội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nghị</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Trung</a:t>
            </a:r>
            <a:r>
              <a:rPr lang="en-US" sz="2800" dirty="0">
                <a:solidFill>
                  <a:schemeClr val="bg1"/>
                </a:solidFill>
                <a:latin typeface="Times New Roman" panose="02020603050405020304" pitchFamily="18" charset="0"/>
                <a:cs typeface="Times New Roman" panose="02020603050405020304" pitchFamily="18" charset="0"/>
              </a:rPr>
              <a:t> </a:t>
            </a:r>
            <a:r>
              <a:rPr lang="vi-VN" sz="2800" dirty="0">
                <a:solidFill>
                  <a:schemeClr val="bg1"/>
                </a:solidFill>
                <a:latin typeface="Times New Roman" panose="02020603050405020304" pitchFamily="18" charset="0"/>
                <a:cs typeface="Times New Roman" panose="02020603050405020304" pitchFamily="18" charset="0"/>
              </a:rPr>
              <a:t>ư</a:t>
            </a:r>
            <a:r>
              <a:rPr lang="en-US" sz="2800" dirty="0" err="1">
                <a:solidFill>
                  <a:schemeClr val="bg1"/>
                </a:solidFill>
                <a:latin typeface="Times New Roman" panose="02020603050405020304" pitchFamily="18" charset="0"/>
                <a:cs typeface="Times New Roman" panose="02020603050405020304" pitchFamily="18" charset="0"/>
              </a:rPr>
              <a:t>ơng</a:t>
            </a:r>
            <a:r>
              <a:rPr lang="en-US" sz="2800" dirty="0">
                <a:solidFill>
                  <a:schemeClr val="bg1"/>
                </a:solidFill>
                <a:latin typeface="Times New Roman" panose="02020603050405020304" pitchFamily="18" charset="0"/>
                <a:cs typeface="Times New Roman" panose="02020603050405020304" pitchFamily="18" charset="0"/>
              </a:rPr>
              <a:t> 6 (</a:t>
            </a:r>
            <a:r>
              <a:rPr lang="en-US" sz="2800" dirty="0" err="1">
                <a:solidFill>
                  <a:schemeClr val="bg1"/>
                </a:solidFill>
                <a:latin typeface="Times New Roman" panose="02020603050405020304" pitchFamily="18" charset="0"/>
                <a:cs typeface="Times New Roman" panose="02020603050405020304" pitchFamily="18" charset="0"/>
              </a:rPr>
              <a:t>Khóa</a:t>
            </a:r>
            <a:r>
              <a:rPr lang="en-US" sz="2800" dirty="0">
                <a:solidFill>
                  <a:schemeClr val="bg1"/>
                </a:solidFill>
                <a:latin typeface="Times New Roman" panose="02020603050405020304" pitchFamily="18" charset="0"/>
                <a:cs typeface="Times New Roman" panose="02020603050405020304" pitchFamily="18" charset="0"/>
              </a:rPr>
              <a:t> XIII)</a:t>
            </a:r>
          </a:p>
          <a:p>
            <a:r>
              <a:rPr lang="en-US" sz="2800" dirty="0">
                <a:solidFill>
                  <a:schemeClr val="bg1"/>
                </a:solidFill>
                <a:latin typeface="Times New Roman" panose="02020603050405020304" pitchFamily="18" charset="0"/>
                <a:cs typeface="Times New Roman" panose="02020603050405020304" pitchFamily="18" charset="0"/>
              </a:rPr>
              <a:t>Đ/c </a:t>
            </a:r>
            <a:r>
              <a:rPr lang="en-US" sz="2800" dirty="0" err="1">
                <a:solidFill>
                  <a:schemeClr val="bg1"/>
                </a:solidFill>
                <a:latin typeface="Times New Roman" panose="02020603050405020304" pitchFamily="18" charset="0"/>
                <a:cs typeface="Times New Roman" panose="02020603050405020304" pitchFamily="18" charset="0"/>
              </a:rPr>
              <a:t>Tổng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t>
            </a:r>
            <a:r>
              <a:rPr lang="vi-VN" sz="2800" dirty="0">
                <a:solidFill>
                  <a:schemeClr val="bg1"/>
                </a:solidFill>
                <a:latin typeface="Times New Roman" panose="02020603050405020304" pitchFamily="18" charset="0"/>
                <a:cs typeface="Times New Roman" panose="02020603050405020304" pitchFamily="18" charset="0"/>
              </a:rPr>
              <a:t>ư</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Nguyễn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Phú</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Trọng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nhấn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mạnh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Coi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chuyển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đổi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số</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là</a:t>
            </a:r>
            <a:r>
              <a:rPr lang="en-US" sz="2800" dirty="0">
                <a:solidFill>
                  <a:schemeClr val="bg1"/>
                </a:solidFill>
                <a:latin typeface="Times New Roman" panose="02020603050405020304" pitchFamily="18" charset="0"/>
                <a:cs typeface="Times New Roman" panose="02020603050405020304" pitchFamily="18" charset="0"/>
              </a:rPr>
              <a:t> Ph</a:t>
            </a:r>
            <a:r>
              <a:rPr lang="vi-VN" sz="2800" dirty="0">
                <a:solidFill>
                  <a:schemeClr val="bg1"/>
                </a:solidFill>
                <a:latin typeface="Times New Roman" panose="02020603050405020304" pitchFamily="18" charset="0"/>
                <a:cs typeface="Times New Roman" panose="02020603050405020304" pitchFamily="18" charset="0"/>
              </a:rPr>
              <a:t>ư</a:t>
            </a:r>
            <a:r>
              <a:rPr lang="en-US" sz="2800" dirty="0" err="1">
                <a:solidFill>
                  <a:schemeClr val="bg1"/>
                </a:solidFill>
                <a:latin typeface="Times New Roman" panose="02020603050405020304" pitchFamily="18" charset="0"/>
                <a:cs typeface="Times New Roman" panose="02020603050405020304" pitchFamily="18" charset="0"/>
              </a:rPr>
              <a:t>ơng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thức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có</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tính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đột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phá</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để</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rút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ngắn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quá</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trình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nghiệp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hóa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hiện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đại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hóa</a:t>
            </a:r>
            <a:r>
              <a:rPr lang="en-US" sz="2800" dirty="0">
                <a:solidFill>
                  <a:schemeClr val="bg1"/>
                </a:solidFill>
                <a:latin typeface="Times New Roman" panose="02020603050405020304" pitchFamily="18" charset="0"/>
                <a:cs typeface="Times New Roman" panose="02020603050405020304" pitchFamily="18" charset="0"/>
              </a:rPr>
              <a:t>”. </a:t>
            </a:r>
          </a:p>
        </p:txBody>
      </p:sp>
      <p:pic>
        <p:nvPicPr>
          <p:cNvPr id="4098" name="Picture 2" descr="Thông báo về Hội nghị lần thứ 6, Ban Chấp hành Trung ương Đảng khóa XIII">
            <a:extLst>
              <a:ext uri="{FF2B5EF4-FFF2-40B4-BE49-F238E27FC236}">
                <a16:creationId xmlns:a16="http://schemas.microsoft.com/office/drawing/2014/main" id="{C58F0CD8-9312-4553-AD89-790529FFD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001" y="1508192"/>
            <a:ext cx="4446165" cy="33070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4943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8A91D48-319D-4C9C-AC13-64A20BA4A6EC}"/>
              </a:ext>
            </a:extLst>
          </p:cNvPr>
          <p:cNvSpPr/>
          <p:nvPr/>
        </p:nvSpPr>
        <p:spPr>
          <a:xfrm>
            <a:off x="3542030" y="74355"/>
            <a:ext cx="5561330" cy="1368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078931" y="0"/>
            <a:ext cx="4397358" cy="2554545"/>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2</a:t>
            </a:r>
          </a:p>
          <a:p>
            <a:pPr algn="ctr"/>
            <a:r>
              <a:rPr lang="en-US" sz="4000" b="0" cap="none" spc="0" dirty="0" err="1">
                <a:ln w="0"/>
                <a:solidFill>
                  <a:schemeClr val="tx1"/>
                </a:solidFill>
                <a:effectLst>
                  <a:outerShdw blurRad="38100" dist="19050" dir="2700000" algn="tl" rotWithShape="0">
                    <a:schemeClr val="dk1">
                      <a:alpha val="40000"/>
                    </a:schemeClr>
                  </a:outerShdw>
                </a:effectLst>
              </a:rPr>
              <a:t>Lập</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trình</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phần</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mềm</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0D1D633E-64B1-40E5-973B-4AD2F0DDC206}"/>
              </a:ext>
            </a:extLst>
          </p:cNvPr>
          <p:cNvSpPr/>
          <p:nvPr/>
        </p:nvSpPr>
        <p:spPr>
          <a:xfrm>
            <a:off x="1950720" y="6156960"/>
            <a:ext cx="8910320" cy="5859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DA691E3-7084-40F1-9DC2-D5E3288BCF65}"/>
              </a:ext>
            </a:extLst>
          </p:cNvPr>
          <p:cNvSpPr/>
          <p:nvPr/>
        </p:nvSpPr>
        <p:spPr>
          <a:xfrm>
            <a:off x="2209491" y="6111403"/>
            <a:ext cx="8392777" cy="677108"/>
          </a:xfrm>
          <a:prstGeom prst="rect">
            <a:avLst/>
          </a:prstGeom>
          <a:noFill/>
        </p:spPr>
        <p:txBody>
          <a:bodyPr wrap="square" lIns="91440" tIns="45720" rIns="91440" bIns="45720">
            <a:spAutoFit/>
          </a:bodyPr>
          <a:lstStyle/>
          <a:p>
            <a:pPr algn="ctr"/>
            <a:r>
              <a:rPr lang="en-US" sz="3800" b="0" cap="none" spc="0" dirty="0">
                <a:ln w="0"/>
                <a:solidFill>
                  <a:schemeClr val="tx1"/>
                </a:solidFill>
                <a:effectLst>
                  <a:outerShdw blurRad="38100" dist="19050" dir="2700000" algn="tl" rotWithShape="0">
                    <a:schemeClr val="dk1">
                      <a:alpha val="40000"/>
                    </a:schemeClr>
                  </a:outerShdw>
                </a:effectLst>
              </a:rPr>
              <a:t>FORM </a:t>
            </a:r>
            <a:r>
              <a:rPr lang="en-US" sz="3800" dirty="0">
                <a:ln w="0"/>
                <a:effectLst>
                  <a:outerShdw blurRad="38100" dist="19050" dir="2700000" algn="tl" rotWithShape="0">
                    <a:schemeClr val="dk1">
                      <a:alpha val="40000"/>
                    </a:schemeClr>
                  </a:outerShdw>
                </a:effectLst>
              </a:rPr>
              <a:t>KIỂM TRA MỤC TIÊU CANH PHÒNG</a:t>
            </a:r>
            <a:endParaRPr lang="en-US" sz="38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3E967B7B-D64D-46AC-AFE5-CC8EFFB590BE}"/>
              </a:ext>
            </a:extLst>
          </p:cNvPr>
          <p:cNvSpPr/>
          <p:nvPr/>
        </p:nvSpPr>
        <p:spPr>
          <a:xfrm>
            <a:off x="0" y="2682240"/>
            <a:ext cx="619760" cy="22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36CFCF-698F-4BFB-8F1F-EC2D30CD7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6887"/>
            <a:ext cx="12192000" cy="4594516"/>
          </a:xfrm>
          <a:prstGeom prst="rect">
            <a:avLst/>
          </a:prstGeom>
        </p:spPr>
      </p:pic>
      <p:sp>
        <p:nvSpPr>
          <p:cNvPr id="10" name="Rectangle 9">
            <a:extLst>
              <a:ext uri="{FF2B5EF4-FFF2-40B4-BE49-F238E27FC236}">
                <a16:creationId xmlns:a16="http://schemas.microsoft.com/office/drawing/2014/main" id="{32DC084B-B136-4A55-9E9B-BF75323E834D}"/>
              </a:ext>
            </a:extLst>
          </p:cNvPr>
          <p:cNvSpPr/>
          <p:nvPr/>
        </p:nvSpPr>
        <p:spPr>
          <a:xfrm>
            <a:off x="5791200" y="3840480"/>
            <a:ext cx="14020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hlinkClick r:id="rId4" action="ppaction://hlinksldjump"/>
            <a:extLst>
              <a:ext uri="{FF2B5EF4-FFF2-40B4-BE49-F238E27FC236}">
                <a16:creationId xmlns:a16="http://schemas.microsoft.com/office/drawing/2014/main" id="{5CC56878-C6F1-45B9-9CD4-0524E0327B8C}"/>
              </a:ext>
            </a:extLst>
          </p:cNvPr>
          <p:cNvSpPr/>
          <p:nvPr/>
        </p:nvSpPr>
        <p:spPr>
          <a:xfrm>
            <a:off x="5791200" y="3840480"/>
            <a:ext cx="1402080" cy="335280"/>
          </a:xfrm>
          <a:prstGeom prst="rect">
            <a:avLst/>
          </a:prstGeom>
          <a:solidFill>
            <a:srgbClr val="82CA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6CC1E8A-2209-4EC2-AC58-0C01F99F081C}"/>
              </a:ext>
            </a:extLst>
          </p:cNvPr>
          <p:cNvSpPr/>
          <p:nvPr/>
        </p:nvSpPr>
        <p:spPr>
          <a:xfrm>
            <a:off x="6141148" y="3854231"/>
            <a:ext cx="702179" cy="307777"/>
          </a:xfrm>
          <a:prstGeom prst="rect">
            <a:avLst/>
          </a:prstGeom>
          <a:noFill/>
        </p:spPr>
        <p:txBody>
          <a:bodyPr wrap="none" lIns="91440" tIns="45720" rIns="91440" bIns="45720">
            <a:spAutoFit/>
          </a:bodyPr>
          <a:lstStyle/>
          <a:p>
            <a:pPr algn="ctr"/>
            <a:r>
              <a:rPr lang="en-US" sz="1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Trở</a:t>
            </a:r>
            <a:r>
              <a:rPr lang="en-US" sz="1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1400" dirty="0" err="1">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về</a:t>
            </a:r>
            <a:endParaRPr lang="en-US" sz="1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E84C1E1-B651-441C-B0DF-077871427F3C}"/>
              </a:ext>
            </a:extLst>
          </p:cNvPr>
          <p:cNvSpPr/>
          <p:nvPr/>
        </p:nvSpPr>
        <p:spPr>
          <a:xfrm>
            <a:off x="4185920" y="2976880"/>
            <a:ext cx="4397358" cy="401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21A9FB-D685-46B1-96D2-8003DF77FD9C}"/>
              </a:ext>
            </a:extLst>
          </p:cNvPr>
          <p:cNvSpPr/>
          <p:nvPr/>
        </p:nvSpPr>
        <p:spPr>
          <a:xfrm>
            <a:off x="4215011" y="2888441"/>
            <a:ext cx="4554452"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KIỂM TRA MỤC TIÊU CANH PHÒNG</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30915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hlinkClick r:id="rId3" action="ppaction://hlinksldjump"/>
            <a:extLst>
              <a:ext uri="{FF2B5EF4-FFF2-40B4-BE49-F238E27FC236}">
                <a16:creationId xmlns:a16="http://schemas.microsoft.com/office/drawing/2014/main" id="{88A91D48-319D-4C9C-AC13-64A20BA4A6EC}"/>
              </a:ext>
            </a:extLst>
          </p:cNvPr>
          <p:cNvSpPr/>
          <p:nvPr/>
        </p:nvSpPr>
        <p:spPr>
          <a:xfrm>
            <a:off x="3542030" y="74355"/>
            <a:ext cx="5561330" cy="1368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078931" y="0"/>
            <a:ext cx="4397358" cy="2554545"/>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2</a:t>
            </a:r>
          </a:p>
          <a:p>
            <a:pPr algn="ctr"/>
            <a:r>
              <a:rPr lang="en-US" sz="4000" b="0" cap="none" spc="0" dirty="0" err="1">
                <a:ln w="0"/>
                <a:solidFill>
                  <a:schemeClr val="tx1"/>
                </a:solidFill>
                <a:effectLst>
                  <a:outerShdw blurRad="38100" dist="19050" dir="2700000" algn="tl" rotWithShape="0">
                    <a:schemeClr val="dk1">
                      <a:alpha val="40000"/>
                    </a:schemeClr>
                  </a:outerShdw>
                </a:effectLst>
              </a:rPr>
              <a:t>Lập</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trình</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phần</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mềm</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0D1D633E-64B1-40E5-973B-4AD2F0DDC206}"/>
              </a:ext>
            </a:extLst>
          </p:cNvPr>
          <p:cNvSpPr/>
          <p:nvPr/>
        </p:nvSpPr>
        <p:spPr>
          <a:xfrm>
            <a:off x="1950720" y="6156960"/>
            <a:ext cx="8910320" cy="5859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DA691E3-7084-40F1-9DC2-D5E3288BCF65}"/>
              </a:ext>
            </a:extLst>
          </p:cNvPr>
          <p:cNvSpPr/>
          <p:nvPr/>
        </p:nvSpPr>
        <p:spPr>
          <a:xfrm>
            <a:off x="2209491" y="6111403"/>
            <a:ext cx="8392777" cy="677108"/>
          </a:xfrm>
          <a:prstGeom prst="rect">
            <a:avLst/>
          </a:prstGeom>
          <a:noFill/>
        </p:spPr>
        <p:txBody>
          <a:bodyPr wrap="square" lIns="91440" tIns="45720" rIns="91440" bIns="45720">
            <a:spAutoFit/>
          </a:bodyPr>
          <a:lstStyle/>
          <a:p>
            <a:pPr algn="ctr"/>
            <a:r>
              <a:rPr lang="en-US" sz="3800" b="0" cap="none" spc="0" dirty="0">
                <a:ln w="0"/>
                <a:solidFill>
                  <a:schemeClr val="tx1"/>
                </a:solidFill>
                <a:effectLst>
                  <a:outerShdw blurRad="38100" dist="19050" dir="2700000" algn="tl" rotWithShape="0">
                    <a:schemeClr val="dk1">
                      <a:alpha val="40000"/>
                    </a:schemeClr>
                  </a:outerShdw>
                </a:effectLst>
              </a:rPr>
              <a:t>FORM </a:t>
            </a:r>
            <a:r>
              <a:rPr lang="en-US" sz="3800" dirty="0">
                <a:ln w="0"/>
                <a:effectLst>
                  <a:outerShdw blurRad="38100" dist="19050" dir="2700000" algn="tl" rotWithShape="0">
                    <a:schemeClr val="dk1">
                      <a:alpha val="40000"/>
                    </a:schemeClr>
                  </a:outerShdw>
                </a:effectLst>
              </a:rPr>
              <a:t>KIỂM TRA MỤC TIÊU CANH PHÒNG</a:t>
            </a:r>
            <a:endParaRPr lang="en-US" sz="38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3E967B7B-D64D-46AC-AFE5-CC8EFFB590BE}"/>
              </a:ext>
            </a:extLst>
          </p:cNvPr>
          <p:cNvSpPr/>
          <p:nvPr/>
        </p:nvSpPr>
        <p:spPr>
          <a:xfrm>
            <a:off x="0" y="2682240"/>
            <a:ext cx="619760" cy="22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DC084B-B136-4A55-9E9B-BF75323E834D}"/>
              </a:ext>
            </a:extLst>
          </p:cNvPr>
          <p:cNvSpPr/>
          <p:nvPr/>
        </p:nvSpPr>
        <p:spPr>
          <a:xfrm>
            <a:off x="5791200" y="3840480"/>
            <a:ext cx="14020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hlinkClick r:id="rId4" action="ppaction://hlinksldjump"/>
            <a:extLst>
              <a:ext uri="{FF2B5EF4-FFF2-40B4-BE49-F238E27FC236}">
                <a16:creationId xmlns:a16="http://schemas.microsoft.com/office/drawing/2014/main" id="{145C7E95-FA6C-4757-9BEB-FE2C268D8E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16887"/>
            <a:ext cx="12192000" cy="4548960"/>
          </a:xfrm>
          <a:prstGeom prst="rect">
            <a:avLst/>
          </a:prstGeom>
        </p:spPr>
      </p:pic>
      <p:sp>
        <p:nvSpPr>
          <p:cNvPr id="6" name="Rectangle 5">
            <a:extLst>
              <a:ext uri="{FF2B5EF4-FFF2-40B4-BE49-F238E27FC236}">
                <a16:creationId xmlns:a16="http://schemas.microsoft.com/office/drawing/2014/main" id="{7C803D1E-6CC3-45A2-B9C7-4A7B6A0DA2FD}"/>
              </a:ext>
            </a:extLst>
          </p:cNvPr>
          <p:cNvSpPr/>
          <p:nvPr/>
        </p:nvSpPr>
        <p:spPr>
          <a:xfrm>
            <a:off x="5252720" y="4175760"/>
            <a:ext cx="1249680" cy="264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31D0556-0F16-4421-BCEE-4224F7508DDF}"/>
              </a:ext>
            </a:extLst>
          </p:cNvPr>
          <p:cNvSpPr/>
          <p:nvPr/>
        </p:nvSpPr>
        <p:spPr>
          <a:xfrm>
            <a:off x="0" y="2682240"/>
            <a:ext cx="619760" cy="22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6" action="ppaction://hlinksldjump"/>
            <a:extLst>
              <a:ext uri="{FF2B5EF4-FFF2-40B4-BE49-F238E27FC236}">
                <a16:creationId xmlns:a16="http://schemas.microsoft.com/office/drawing/2014/main" id="{E6D6E142-8FA1-4AB4-BD48-9EB2D3E3F14B}"/>
              </a:ext>
            </a:extLst>
          </p:cNvPr>
          <p:cNvSpPr/>
          <p:nvPr/>
        </p:nvSpPr>
        <p:spPr>
          <a:xfrm>
            <a:off x="0" y="2682240"/>
            <a:ext cx="619760" cy="223520"/>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758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hlinkClick r:id="rId3" action="ppaction://hlinksldjump"/>
            <a:extLst>
              <a:ext uri="{FF2B5EF4-FFF2-40B4-BE49-F238E27FC236}">
                <a16:creationId xmlns:a16="http://schemas.microsoft.com/office/drawing/2014/main" id="{88A91D48-319D-4C9C-AC13-64A20BA4A6EC}"/>
              </a:ext>
            </a:extLst>
          </p:cNvPr>
          <p:cNvSpPr/>
          <p:nvPr/>
        </p:nvSpPr>
        <p:spPr>
          <a:xfrm>
            <a:off x="3542030" y="74355"/>
            <a:ext cx="5561330" cy="1368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78DAE39-BD66-4BA8-AB19-3C1F3FB11408}"/>
              </a:ext>
            </a:extLst>
          </p:cNvPr>
          <p:cNvSpPr/>
          <p:nvPr/>
        </p:nvSpPr>
        <p:spPr>
          <a:xfrm>
            <a:off x="4078931" y="0"/>
            <a:ext cx="4397358" cy="2554545"/>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GIAI ĐOẠN 2</a:t>
            </a:r>
          </a:p>
          <a:p>
            <a:pPr algn="ctr"/>
            <a:r>
              <a:rPr lang="en-US" sz="4000" b="0" cap="none" spc="0" dirty="0" err="1">
                <a:ln w="0"/>
                <a:solidFill>
                  <a:schemeClr val="tx1"/>
                </a:solidFill>
                <a:effectLst>
                  <a:outerShdw blurRad="38100" dist="19050" dir="2700000" algn="tl" rotWithShape="0">
                    <a:schemeClr val="dk1">
                      <a:alpha val="40000"/>
                    </a:schemeClr>
                  </a:outerShdw>
                </a:effectLst>
              </a:rPr>
              <a:t>Lập</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trình</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phần</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mềm</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a:p>
            <a:pPr algn="ct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0D1D633E-64B1-40E5-973B-4AD2F0DDC206}"/>
              </a:ext>
            </a:extLst>
          </p:cNvPr>
          <p:cNvSpPr/>
          <p:nvPr/>
        </p:nvSpPr>
        <p:spPr>
          <a:xfrm>
            <a:off x="309880" y="3061995"/>
            <a:ext cx="5369560" cy="25545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3E967B7B-D64D-46AC-AFE5-CC8EFFB590BE}"/>
              </a:ext>
            </a:extLst>
          </p:cNvPr>
          <p:cNvSpPr/>
          <p:nvPr/>
        </p:nvSpPr>
        <p:spPr>
          <a:xfrm>
            <a:off x="0" y="2682240"/>
            <a:ext cx="619760" cy="22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DC084B-B136-4A55-9E9B-BF75323E834D}"/>
              </a:ext>
            </a:extLst>
          </p:cNvPr>
          <p:cNvSpPr/>
          <p:nvPr/>
        </p:nvSpPr>
        <p:spPr>
          <a:xfrm>
            <a:off x="5791200" y="3840480"/>
            <a:ext cx="14020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803D1E-6CC3-45A2-B9C7-4A7B6A0DA2FD}"/>
              </a:ext>
            </a:extLst>
          </p:cNvPr>
          <p:cNvSpPr/>
          <p:nvPr/>
        </p:nvSpPr>
        <p:spPr>
          <a:xfrm>
            <a:off x="5252720" y="4175760"/>
            <a:ext cx="1249680" cy="264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31D0556-0F16-4421-BCEE-4224F7508DDF}"/>
              </a:ext>
            </a:extLst>
          </p:cNvPr>
          <p:cNvSpPr/>
          <p:nvPr/>
        </p:nvSpPr>
        <p:spPr>
          <a:xfrm>
            <a:off x="0" y="2682240"/>
            <a:ext cx="619760" cy="22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B6AE6BE-4F1E-4947-A607-9C400295F104}"/>
              </a:ext>
            </a:extLst>
          </p:cNvPr>
          <p:cNvSpPr/>
          <p:nvPr/>
        </p:nvSpPr>
        <p:spPr>
          <a:xfrm>
            <a:off x="766108" y="4008120"/>
            <a:ext cx="4182876"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BÁO BAN GD - ĐT</a:t>
            </a:r>
          </a:p>
        </p:txBody>
      </p:sp>
      <p:sp>
        <p:nvSpPr>
          <p:cNvPr id="12" name="Rectangle: Rounded Corners 11">
            <a:hlinkClick r:id="rId4" action="ppaction://hlinksldjump"/>
            <a:extLst>
              <a:ext uri="{FF2B5EF4-FFF2-40B4-BE49-F238E27FC236}">
                <a16:creationId xmlns:a16="http://schemas.microsoft.com/office/drawing/2014/main" id="{3212C161-81BC-4D9D-8399-D4D4F8CB9B42}"/>
              </a:ext>
            </a:extLst>
          </p:cNvPr>
          <p:cNvSpPr/>
          <p:nvPr/>
        </p:nvSpPr>
        <p:spPr>
          <a:xfrm>
            <a:off x="6192520" y="3061995"/>
            <a:ext cx="5369560" cy="25545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46F9BC8E-2011-499C-ABB5-E45BB34E44B7}"/>
              </a:ext>
            </a:extLst>
          </p:cNvPr>
          <p:cNvSpPr/>
          <p:nvPr/>
        </p:nvSpPr>
        <p:spPr>
          <a:xfrm>
            <a:off x="6345010" y="4008120"/>
            <a:ext cx="4790350"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BÁO BAN CHÍNH TRỊ</a:t>
            </a:r>
          </a:p>
        </p:txBody>
      </p:sp>
    </p:spTree>
    <p:extLst>
      <p:ext uri="{BB962C8B-B14F-4D97-AF65-F5344CB8AC3E}">
        <p14:creationId xmlns:p14="http://schemas.microsoft.com/office/powerpoint/2010/main" val="2305699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Điều kiện an ninh mạng đối với hệ thống thông tin quan trọng về an ninh">
            <a:hlinkClick r:id="rId2" action="ppaction://hlinksldjump"/>
            <a:extLst>
              <a:ext uri="{FF2B5EF4-FFF2-40B4-BE49-F238E27FC236}">
                <a16:creationId xmlns:a16="http://schemas.microsoft.com/office/drawing/2014/main" id="{500EE029-BA9F-4245-A2D1-77EB90B0D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hlinkClick r:id="rId4" action="ppaction://hlinksldjump"/>
            <a:extLst>
              <a:ext uri="{FF2B5EF4-FFF2-40B4-BE49-F238E27FC236}">
                <a16:creationId xmlns:a16="http://schemas.microsoft.com/office/drawing/2014/main" id="{981B7733-1089-43F1-A0E7-668508827058}"/>
              </a:ext>
            </a:extLst>
          </p:cNvPr>
          <p:cNvSpPr/>
          <p:nvPr/>
        </p:nvSpPr>
        <p:spPr>
          <a:xfrm>
            <a:off x="8481270" y="3003259"/>
            <a:ext cx="545284" cy="476075"/>
          </a:xfrm>
          <a:prstGeom prst="ellipse">
            <a:avLst/>
          </a:prstGeom>
          <a:ln>
            <a:solidFill>
              <a:srgbClr val="89A9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8E3CAB5-12E7-46A3-B7DB-28CD00598381}"/>
              </a:ext>
            </a:extLst>
          </p:cNvPr>
          <p:cNvSpPr/>
          <p:nvPr/>
        </p:nvSpPr>
        <p:spPr>
          <a:xfrm>
            <a:off x="7305211" y="4247672"/>
            <a:ext cx="4488022" cy="169592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AE5B08A-8AC4-4976-8317-BE66788909D3}"/>
              </a:ext>
            </a:extLst>
          </p:cNvPr>
          <p:cNvSpPr/>
          <p:nvPr/>
        </p:nvSpPr>
        <p:spPr>
          <a:xfrm>
            <a:off x="6727970" y="4373939"/>
            <a:ext cx="5454771" cy="1569660"/>
          </a:xfrm>
          <a:prstGeom prst="rect">
            <a:avLst/>
          </a:prstGeom>
          <a:noFill/>
        </p:spPr>
        <p:txBody>
          <a:bodyPr wrap="square" lIns="91440" tIns="45720" rIns="91440" bIns="45720">
            <a:spAutoFit/>
          </a:bodyPr>
          <a:lstStyle/>
          <a:p>
            <a:pPr algn="ct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Toàn</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bộ</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hệ</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thống</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do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đội</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ngũ</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Cán</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bộ</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nhà</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tr</a:t>
            </a:r>
            <a:r>
              <a:rPr lang="vi-VN"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ờng</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thiết</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kế</a:t>
            </a:r>
            <a:endPar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xây</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dựng</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lập</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trình</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phần</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mềm</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a:p>
            <a:pPr algn="ct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076E74AA-1CB7-40C7-9D3F-D142CBF05E5B}"/>
              </a:ext>
            </a:extLst>
          </p:cNvPr>
          <p:cNvSpPr/>
          <p:nvPr/>
        </p:nvSpPr>
        <p:spPr>
          <a:xfrm>
            <a:off x="171367" y="2010341"/>
            <a:ext cx="6556603" cy="99291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AE4ED4-4FF2-4CFE-9DB1-2E6AFF1CE4CA}"/>
              </a:ext>
            </a:extLst>
          </p:cNvPr>
          <p:cNvSpPr/>
          <p:nvPr/>
        </p:nvSpPr>
        <p:spPr>
          <a:xfrm>
            <a:off x="407466" y="2040967"/>
            <a:ext cx="5929828" cy="1200329"/>
          </a:xfrm>
          <a:prstGeom prst="rect">
            <a:avLst/>
          </a:prstGeom>
          <a:noFill/>
        </p:spPr>
        <p:txBody>
          <a:bodyPr wrap="none" lIns="91440" tIns="45720" rIns="91440" bIns="45720">
            <a:spAutoFit/>
          </a:bodyPr>
          <a:lstStyle/>
          <a:p>
            <a:pPr algn="ct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Quản</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lý</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hệ</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thống</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tài</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khoản</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đăng</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nhâp</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sử</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dụng</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chức</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trách</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nhiệm</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vụ</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ng</a:t>
            </a:r>
            <a:r>
              <a:rPr lang="vi-VN"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ời</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dùng</a:t>
            </a:r>
            <a:endPar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2575D241-FE38-4BAC-AD32-B3F716140445}"/>
              </a:ext>
            </a:extLst>
          </p:cNvPr>
          <p:cNvSpPr/>
          <p:nvPr/>
        </p:nvSpPr>
        <p:spPr>
          <a:xfrm>
            <a:off x="171367" y="3358283"/>
            <a:ext cx="6556603" cy="99291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EB67171-4D40-46AA-93C2-4824329BFE2C}"/>
              </a:ext>
            </a:extLst>
          </p:cNvPr>
          <p:cNvSpPr/>
          <p:nvPr/>
        </p:nvSpPr>
        <p:spPr>
          <a:xfrm>
            <a:off x="333178" y="3411303"/>
            <a:ext cx="6004116" cy="1200329"/>
          </a:xfrm>
          <a:prstGeom prst="rect">
            <a:avLst/>
          </a:prstGeom>
          <a:noFill/>
        </p:spPr>
        <p:txBody>
          <a:bodyPr wrap="squar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Sao l</a:t>
            </a:r>
            <a:r>
              <a:rPr lang="vi-VN"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ữ</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liệu</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định</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kỳ</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toàn</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bộ</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a:t>
            </a:r>
            <a:r>
              <a:rPr lang="vi-VN"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ơ</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sở</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dữ</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liệu</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đ</a:t>
            </a:r>
            <a:r>
              <a:rPr lang="vi-VN"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ợc</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đặt</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tại</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a:t>
            </a:r>
            <a:r>
              <a:rPr lang="vi-VN"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ơ</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quan</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Phòng</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Đào</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tạo</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quản</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lý</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F621153E-E2F7-46BF-A91C-DE2A564F3D07}"/>
              </a:ext>
            </a:extLst>
          </p:cNvPr>
          <p:cNvSpPr/>
          <p:nvPr/>
        </p:nvSpPr>
        <p:spPr>
          <a:xfrm>
            <a:off x="222492" y="4789562"/>
            <a:ext cx="6556603" cy="99291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DDA9A51-88FA-474A-B1C3-C54256CA41E5}"/>
              </a:ext>
            </a:extLst>
          </p:cNvPr>
          <p:cNvSpPr/>
          <p:nvPr/>
        </p:nvSpPr>
        <p:spPr>
          <a:xfrm>
            <a:off x="384303" y="4842582"/>
            <a:ext cx="6004116" cy="1569660"/>
          </a:xfrm>
          <a:prstGeom prst="rect">
            <a:avLst/>
          </a:prstGeom>
          <a:noFill/>
        </p:spPr>
        <p:txBody>
          <a:bodyPr wrap="square" lIns="91440" tIns="45720" rIns="91440" bIns="45720">
            <a:spAutoFit/>
          </a:bodyPr>
          <a:lstStyle/>
          <a:p>
            <a:pPr algn="ct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Toàn</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bộ</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ữ</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liệu</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đ</a:t>
            </a:r>
            <a:r>
              <a:rPr lang="vi-VN"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ợc</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mã</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hóa</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tiêu</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chuẩn</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AES 256. </a:t>
            </a:r>
          </a:p>
          <a:p>
            <a:pPr algn="ctr"/>
            <a:endPar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BBE6C9DA-6FD9-45F1-8A8D-7F0214C2EAAC}"/>
              </a:ext>
            </a:extLst>
          </p:cNvPr>
          <p:cNvSpPr/>
          <p:nvPr/>
        </p:nvSpPr>
        <p:spPr>
          <a:xfrm>
            <a:off x="7305211" y="709850"/>
            <a:ext cx="4682448" cy="123095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7560A96-9BC7-4D4A-9F20-A8D11071EE47}"/>
              </a:ext>
            </a:extLst>
          </p:cNvPr>
          <p:cNvSpPr/>
          <p:nvPr/>
        </p:nvSpPr>
        <p:spPr>
          <a:xfrm>
            <a:off x="7375059" y="814239"/>
            <a:ext cx="4542752" cy="830997"/>
          </a:xfrm>
          <a:prstGeom prst="rect">
            <a:avLst/>
          </a:prstGeom>
          <a:noFill/>
        </p:spPr>
        <p:txBody>
          <a:bodyPr wrap="square" lIns="91440" tIns="45720" rIns="91440" bIns="45720">
            <a:spAutoFit/>
          </a:bodyPr>
          <a:lstStyle/>
          <a:p>
            <a:pPr algn="ct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Sử</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dụng</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kỹ</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thuật</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chống</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tấn</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công</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hệ</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thống</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website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có</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chủ</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đích</a:t>
            </a: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8DC35307-1732-4478-B31D-2AB30F87EB55}"/>
              </a:ext>
            </a:extLst>
          </p:cNvPr>
          <p:cNvSpPr/>
          <p:nvPr/>
        </p:nvSpPr>
        <p:spPr>
          <a:xfrm>
            <a:off x="204341" y="217051"/>
            <a:ext cx="6556603" cy="1615360"/>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A464937-0F15-4009-B1E3-9263B04AC494}"/>
              </a:ext>
            </a:extLst>
          </p:cNvPr>
          <p:cNvSpPr/>
          <p:nvPr/>
        </p:nvSpPr>
        <p:spPr>
          <a:xfrm>
            <a:off x="204341" y="272193"/>
            <a:ext cx="6421135" cy="1938992"/>
          </a:xfrm>
          <a:prstGeom prst="rect">
            <a:avLst/>
          </a:prstGeom>
          <a:noFill/>
        </p:spPr>
        <p:txBody>
          <a:bodyPr wrap="square" lIns="91440" tIns="45720" rIns="91440" bIns="45720">
            <a:spAutoFit/>
          </a:bodyPr>
          <a:lstStyle/>
          <a:p>
            <a:pPr algn="ct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Quán</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triệt</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quy</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định</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h</a:t>
            </a:r>
            <a:r>
              <a:rPr lang="vi-VN"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ớng</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dẫn</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sử</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dụng</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cho</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đội</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ngũ</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cán</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bộ</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NVCM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trong</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toàn</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nhà</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tr</a:t>
            </a:r>
            <a:r>
              <a:rPr lang="vi-VN"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ờng</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khi</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khai</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thác</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tài</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nguyên</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trong</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hệ</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thống</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a:t>
            </a:r>
            <a:r>
              <a:rPr lang="vi-VN"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ơ</a:t>
            </a:r>
            <a:r>
              <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ở</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dữ</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liệu</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dùng</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chung</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nhà</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tr</a:t>
            </a:r>
            <a:r>
              <a:rPr lang="vi-VN"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4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ờng</a:t>
            </a:r>
            <a:r>
              <a:rPr lang="en-US" sz="2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a:p>
            <a:pPr algn="ctr"/>
            <a:endParaRPr lang="en-US" sz="2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1160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Điều kiện an ninh mạng đối với hệ thống thông tin quan trọng về an ninh">
            <a:hlinkClick r:id="rId2" action="ppaction://hlinksldjump"/>
            <a:extLst>
              <a:ext uri="{FF2B5EF4-FFF2-40B4-BE49-F238E27FC236}">
                <a16:creationId xmlns:a16="http://schemas.microsoft.com/office/drawing/2014/main" id="{500EE029-BA9F-4245-A2D1-77EB90B0D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hlinkClick r:id="rId4" action="ppaction://hlinksldjump"/>
            <a:extLst>
              <a:ext uri="{FF2B5EF4-FFF2-40B4-BE49-F238E27FC236}">
                <a16:creationId xmlns:a16="http://schemas.microsoft.com/office/drawing/2014/main" id="{981B7733-1089-43F1-A0E7-668508827058}"/>
              </a:ext>
            </a:extLst>
          </p:cNvPr>
          <p:cNvSpPr/>
          <p:nvPr/>
        </p:nvSpPr>
        <p:spPr>
          <a:xfrm>
            <a:off x="8481270" y="3003259"/>
            <a:ext cx="545284" cy="476075"/>
          </a:xfrm>
          <a:prstGeom prst="ellipse">
            <a:avLst/>
          </a:prstGeom>
          <a:ln>
            <a:solidFill>
              <a:srgbClr val="89A9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76E74AA-1CB7-40C7-9D3F-D142CBF05E5B}"/>
              </a:ext>
            </a:extLst>
          </p:cNvPr>
          <p:cNvSpPr/>
          <p:nvPr/>
        </p:nvSpPr>
        <p:spPr>
          <a:xfrm>
            <a:off x="2197309" y="159454"/>
            <a:ext cx="6556603" cy="89478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899012C-35C6-43FF-8DB3-64AA6468B942}"/>
              </a:ext>
            </a:extLst>
          </p:cNvPr>
          <p:cNvSpPr/>
          <p:nvPr/>
        </p:nvSpPr>
        <p:spPr>
          <a:xfrm>
            <a:off x="3153500" y="222125"/>
            <a:ext cx="4644220" cy="769441"/>
          </a:xfrm>
          <a:prstGeom prst="rect">
            <a:avLst/>
          </a:prstGeom>
          <a:noFill/>
        </p:spPr>
        <p:txBody>
          <a:bodyPr wrap="none" lIns="91440" tIns="45720" rIns="91440" bIns="45720">
            <a:spAutoFit/>
          </a:bodyPr>
          <a:lstStyle/>
          <a:p>
            <a:pPr algn="ctr"/>
            <a:r>
              <a:rPr lang="en-US" sz="4400" dirty="0">
                <a:ln w="0"/>
                <a:solidFill>
                  <a:schemeClr val="bg1"/>
                </a:solidFill>
                <a:effectLst>
                  <a:outerShdw blurRad="38100" dist="19050" dir="2700000" algn="tl" rotWithShape="0">
                    <a:schemeClr val="dk1">
                      <a:alpha val="40000"/>
                    </a:schemeClr>
                  </a:outerShdw>
                </a:effectLst>
              </a:rPr>
              <a:t>CHI PHÍ GIÁ THÀNH</a:t>
            </a:r>
            <a:endParaRPr lang="en-US" sz="4400" b="0" cap="none" spc="0" dirty="0">
              <a:ln w="0"/>
              <a:solidFill>
                <a:schemeClr val="bg1"/>
              </a:solidFill>
              <a:effectLst>
                <a:outerShdw blurRad="38100" dist="19050" dir="2700000" algn="tl" rotWithShape="0">
                  <a:schemeClr val="dk1">
                    <a:alpha val="40000"/>
                  </a:schemeClr>
                </a:outerShdw>
              </a:effectLst>
            </a:endParaRPr>
          </a:p>
        </p:txBody>
      </p:sp>
      <p:sp>
        <p:nvSpPr>
          <p:cNvPr id="21" name="Rectangle: Rounded Corners 20">
            <a:extLst>
              <a:ext uri="{FF2B5EF4-FFF2-40B4-BE49-F238E27FC236}">
                <a16:creationId xmlns:a16="http://schemas.microsoft.com/office/drawing/2014/main" id="{79EF9E8A-4D04-4619-A4A8-920CCFAA352F}"/>
              </a:ext>
            </a:extLst>
          </p:cNvPr>
          <p:cNvSpPr/>
          <p:nvPr/>
        </p:nvSpPr>
        <p:spPr>
          <a:xfrm>
            <a:off x="2197309" y="2369254"/>
            <a:ext cx="6556603" cy="89478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D79CD9B-3D3C-4127-81B2-850132AAA9DA}"/>
              </a:ext>
            </a:extLst>
          </p:cNvPr>
          <p:cNvSpPr/>
          <p:nvPr/>
        </p:nvSpPr>
        <p:spPr>
          <a:xfrm>
            <a:off x="4099273" y="2431925"/>
            <a:ext cx="2752678" cy="769441"/>
          </a:xfrm>
          <a:prstGeom prst="rect">
            <a:avLst/>
          </a:prstGeom>
          <a:noFill/>
        </p:spPr>
        <p:txBody>
          <a:bodyPr wrap="none" lIns="91440" tIns="45720" rIns="91440" bIns="45720">
            <a:spAutoFit/>
          </a:bodyPr>
          <a:lstStyle/>
          <a:p>
            <a:pPr algn="ctr"/>
            <a:r>
              <a:rPr lang="en-US" sz="4400" dirty="0">
                <a:ln w="0"/>
                <a:solidFill>
                  <a:schemeClr val="bg1"/>
                </a:solidFill>
                <a:effectLst>
                  <a:outerShdw blurRad="38100" dist="19050" dir="2700000" algn="tl" rotWithShape="0">
                    <a:schemeClr val="dk1">
                      <a:alpha val="40000"/>
                    </a:schemeClr>
                  </a:outerShdw>
                </a:effectLst>
              </a:rPr>
              <a:t>25.000.000</a:t>
            </a:r>
            <a:endParaRPr lang="en-US" sz="4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68861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Điều kiện an ninh mạng đối với hệ thống thông tin quan trọng về an ninh">
            <a:hlinkClick r:id="rId2" action="ppaction://hlinksldjump"/>
            <a:extLst>
              <a:ext uri="{FF2B5EF4-FFF2-40B4-BE49-F238E27FC236}">
                <a16:creationId xmlns:a16="http://schemas.microsoft.com/office/drawing/2014/main" id="{500EE029-BA9F-4245-A2D1-77EB90B0D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hlinkClick r:id="rId4" action="ppaction://hlinksldjump"/>
            <a:extLst>
              <a:ext uri="{FF2B5EF4-FFF2-40B4-BE49-F238E27FC236}">
                <a16:creationId xmlns:a16="http://schemas.microsoft.com/office/drawing/2014/main" id="{981B7733-1089-43F1-A0E7-668508827058}"/>
              </a:ext>
            </a:extLst>
          </p:cNvPr>
          <p:cNvSpPr/>
          <p:nvPr/>
        </p:nvSpPr>
        <p:spPr>
          <a:xfrm>
            <a:off x="8481270" y="3003259"/>
            <a:ext cx="545284" cy="476075"/>
          </a:xfrm>
          <a:prstGeom prst="ellipse">
            <a:avLst/>
          </a:prstGeom>
          <a:ln>
            <a:solidFill>
              <a:srgbClr val="89A9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76E74AA-1CB7-40C7-9D3F-D142CBF05E5B}"/>
              </a:ext>
            </a:extLst>
          </p:cNvPr>
          <p:cNvSpPr/>
          <p:nvPr/>
        </p:nvSpPr>
        <p:spPr>
          <a:xfrm>
            <a:off x="2704076" y="1390263"/>
            <a:ext cx="6556603" cy="89478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899012C-35C6-43FF-8DB3-64AA6468B942}"/>
              </a:ext>
            </a:extLst>
          </p:cNvPr>
          <p:cNvSpPr/>
          <p:nvPr/>
        </p:nvSpPr>
        <p:spPr>
          <a:xfrm>
            <a:off x="3099060" y="1452934"/>
            <a:ext cx="5766643" cy="769441"/>
          </a:xfrm>
          <a:prstGeom prst="rect">
            <a:avLst/>
          </a:prstGeom>
          <a:noFill/>
        </p:spPr>
        <p:txBody>
          <a:bodyPr wrap="none" lIns="91440" tIns="45720" rIns="91440" bIns="45720">
            <a:spAutoFit/>
          </a:bodyPr>
          <a:lstStyle/>
          <a:p>
            <a:pPr algn="ctr"/>
            <a:r>
              <a:rPr lang="en-US" sz="4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ÁP DỤNG TH</a:t>
            </a:r>
            <a:r>
              <a:rPr lang="en-US" sz="4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ỰC TIỄN</a:t>
            </a:r>
            <a:endParaRPr lang="en-US" sz="4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454B6F7D-9E73-43D2-BF71-E164A458AD9D}"/>
              </a:ext>
            </a:extLst>
          </p:cNvPr>
          <p:cNvSpPr/>
          <p:nvPr/>
        </p:nvSpPr>
        <p:spPr>
          <a:xfrm>
            <a:off x="2704076" y="3609022"/>
            <a:ext cx="6556603" cy="894784"/>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781AFD2-C9BE-4CC3-965D-B789C49A362E}"/>
              </a:ext>
            </a:extLst>
          </p:cNvPr>
          <p:cNvSpPr/>
          <p:nvPr/>
        </p:nvSpPr>
        <p:spPr>
          <a:xfrm>
            <a:off x="3159110" y="3671693"/>
            <a:ext cx="5646547" cy="769441"/>
          </a:xfrm>
          <a:prstGeom prst="rect">
            <a:avLst/>
          </a:prstGeom>
          <a:noFill/>
        </p:spPr>
        <p:txBody>
          <a:bodyPr wrap="none" lIns="91440" tIns="45720" rIns="91440" bIns="45720">
            <a:spAutoFit/>
          </a:bodyPr>
          <a:lstStyle/>
          <a:p>
            <a:pPr algn="ctr"/>
            <a:r>
              <a:rPr lang="en-US" sz="4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t>
            </a:r>
            <a:r>
              <a:rPr lang="vi-VN" sz="4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44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ỚNG PHÁT TRIỂN</a:t>
            </a:r>
            <a:endParaRPr lang="en-US" sz="44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816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9115DF-00F5-4446-9CE1-FC8943281E76}"/>
              </a:ext>
            </a:extLst>
          </p:cNvPr>
          <p:cNvSpPr/>
          <p:nvPr/>
        </p:nvSpPr>
        <p:spPr>
          <a:xfrm>
            <a:off x="523335" y="1391453"/>
            <a:ext cx="10848299" cy="1938992"/>
          </a:xfrm>
          <a:prstGeom prst="rect">
            <a:avLst/>
          </a:prstGeom>
          <a:noFill/>
        </p:spPr>
        <p:txBody>
          <a:bodyPr wrap="square" lIns="91440" tIns="45720" rIns="91440" bIns="45720">
            <a:spAutoFit/>
          </a:bodyPr>
          <a:lstStyle/>
          <a:p>
            <a:pPr algn="ctr"/>
            <a:r>
              <a:rPr lang="en-US" sz="6000" b="0" cap="none" spc="0" dirty="0">
                <a:ln w="0"/>
                <a:solidFill>
                  <a:srgbClr val="FFFF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XIN CHÂN THÀNH CẢM </a:t>
            </a:r>
            <a:r>
              <a:rPr lang="vi-VN" sz="6000" b="0" cap="none" spc="0" dirty="0">
                <a:ln w="0"/>
                <a:solidFill>
                  <a:srgbClr val="FFFF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Ơ</a:t>
            </a:r>
            <a:r>
              <a:rPr lang="en-US" sz="6000" b="0" cap="none" spc="0" dirty="0">
                <a:ln w="0"/>
                <a:solidFill>
                  <a:srgbClr val="FFFF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 </a:t>
            </a:r>
            <a:r>
              <a:rPr lang="en-US" sz="6000" dirty="0">
                <a:ln w="0"/>
                <a:solidFill>
                  <a:srgbClr val="FFFF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HỘI ĐỒNG ĐÁNH GIÁ!</a:t>
            </a:r>
            <a:endParaRPr lang="en-US" sz="6000" b="0" cap="none" spc="0" dirty="0">
              <a:ln w="0"/>
              <a:solidFill>
                <a:srgbClr val="FFFF0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3235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5CE09B10-4D22-43D4-B1EC-6AC037F3B95E}"/>
              </a:ext>
            </a:extLst>
          </p:cNvPr>
          <p:cNvSpPr/>
          <p:nvPr/>
        </p:nvSpPr>
        <p:spPr>
          <a:xfrm>
            <a:off x="9135610" y="4530055"/>
            <a:ext cx="2986480" cy="2327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ô hình tổ chức">
            <a:extLst>
              <a:ext uri="{FF2B5EF4-FFF2-40B4-BE49-F238E27FC236}">
                <a16:creationId xmlns:a16="http://schemas.microsoft.com/office/drawing/2014/main" id="{44A4657C-E5ED-4D84-8F91-24C436526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6877" y="4812574"/>
            <a:ext cx="1723945" cy="181053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51F2DE2E-8D2E-4D1B-B4E8-F276B91E35AE}"/>
              </a:ext>
            </a:extLst>
          </p:cNvPr>
          <p:cNvCxnSpPr>
            <a:cxnSpLocks/>
          </p:cNvCxnSpPr>
          <p:nvPr/>
        </p:nvCxnSpPr>
        <p:spPr>
          <a:xfrm flipH="1" flipV="1">
            <a:off x="8830459" y="4186106"/>
            <a:ext cx="833658" cy="6264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Từ A-Z về Phishing: Hình thức tấn công mạng cực kỳ nguy ...">
            <a:extLst>
              <a:ext uri="{FF2B5EF4-FFF2-40B4-BE49-F238E27FC236}">
                <a16:creationId xmlns:a16="http://schemas.microsoft.com/office/drawing/2014/main" id="{9C3E8E3D-89C5-45D9-B312-0B532EF21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12574"/>
            <a:ext cx="4655287" cy="204542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C7645DB-E080-48E6-8324-50E0CEF0D5B0}"/>
              </a:ext>
            </a:extLst>
          </p:cNvPr>
          <p:cNvSpPr/>
          <p:nvPr/>
        </p:nvSpPr>
        <p:spPr>
          <a:xfrm>
            <a:off x="1477174" y="6326037"/>
            <a:ext cx="1723106" cy="5319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Tấn</a:t>
            </a:r>
            <a:r>
              <a:rPr lang="en-US" b="1" dirty="0">
                <a:solidFill>
                  <a:schemeClr val="tx1"/>
                </a:solidFill>
              </a:rPr>
              <a:t> </a:t>
            </a:r>
            <a:r>
              <a:rPr lang="en-US" b="1" dirty="0" err="1">
                <a:solidFill>
                  <a:schemeClr val="tx1"/>
                </a:solidFill>
              </a:rPr>
              <a:t>công</a:t>
            </a:r>
            <a:r>
              <a:rPr lang="en-US" b="1" dirty="0">
                <a:solidFill>
                  <a:schemeClr val="tx1"/>
                </a:solidFill>
              </a:rPr>
              <a:t> Social engineering</a:t>
            </a:r>
            <a:endParaRPr lang="en-US" dirty="0">
              <a:solidFill>
                <a:schemeClr val="tx1"/>
              </a:solidFill>
            </a:endParaRPr>
          </a:p>
        </p:txBody>
      </p:sp>
      <p:cxnSp>
        <p:nvCxnSpPr>
          <p:cNvPr id="13" name="Straight Arrow Connector 12">
            <a:extLst>
              <a:ext uri="{FF2B5EF4-FFF2-40B4-BE49-F238E27FC236}">
                <a16:creationId xmlns:a16="http://schemas.microsoft.com/office/drawing/2014/main" id="{A6648B27-1893-470A-93C3-892F423FBA21}"/>
              </a:ext>
            </a:extLst>
          </p:cNvPr>
          <p:cNvCxnSpPr>
            <a:stCxn id="2052" idx="3"/>
            <a:endCxn id="8" idx="2"/>
          </p:cNvCxnSpPr>
          <p:nvPr/>
        </p:nvCxnSpPr>
        <p:spPr>
          <a:xfrm flipV="1">
            <a:off x="4655287" y="5694028"/>
            <a:ext cx="4480323" cy="141259"/>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3,300+ Hình ảnh Khiên tải xuống miễn phí - Pikbest">
            <a:extLst>
              <a:ext uri="{FF2B5EF4-FFF2-40B4-BE49-F238E27FC236}">
                <a16:creationId xmlns:a16="http://schemas.microsoft.com/office/drawing/2014/main" id="{08F16EF3-4EB7-49AA-A23E-74DFBAD53D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762" y="5221741"/>
            <a:ext cx="1261055" cy="9445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DDE895C-DB90-47DC-9DA3-12F33D5C8887}"/>
              </a:ext>
            </a:extLst>
          </p:cNvPr>
          <p:cNvCxnSpPr>
            <a:cxnSpLocks/>
            <a:stCxn id="2056" idx="3"/>
          </p:cNvCxnSpPr>
          <p:nvPr/>
        </p:nvCxnSpPr>
        <p:spPr>
          <a:xfrm>
            <a:off x="2936147" y="1168842"/>
            <a:ext cx="830510" cy="5005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Một số thủ thuật phòng tránh phần mềm độc hại - An Toàn Thông Tin">
            <a:extLst>
              <a:ext uri="{FF2B5EF4-FFF2-40B4-BE49-F238E27FC236}">
                <a16:creationId xmlns:a16="http://schemas.microsoft.com/office/drawing/2014/main" id="{6A993E5E-739B-4B2B-BC1D-AF5FD44360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004" y="292257"/>
            <a:ext cx="2634143" cy="17531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ạng máy tính là gì? Lợi ích của hệ thống mạng máy tính">
            <a:extLst>
              <a:ext uri="{FF2B5EF4-FFF2-40B4-BE49-F238E27FC236}">
                <a16:creationId xmlns:a16="http://schemas.microsoft.com/office/drawing/2014/main" id="{50E5E591-998A-4870-B625-3007ADEDD7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7189" y="101887"/>
            <a:ext cx="2634143" cy="197560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CF691FD3-B549-420D-B445-A2E4671ED3E5}"/>
              </a:ext>
            </a:extLst>
          </p:cNvPr>
          <p:cNvCxnSpPr>
            <a:cxnSpLocks/>
            <a:stCxn id="2058" idx="1"/>
          </p:cNvCxnSpPr>
          <p:nvPr/>
        </p:nvCxnSpPr>
        <p:spPr>
          <a:xfrm flipH="1">
            <a:off x="8486511" y="1089691"/>
            <a:ext cx="970678" cy="5042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45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2056"/>
                                        </p:tgtEl>
                                        <p:attrNameLst>
                                          <p:attrName>style.visibility</p:attrName>
                                        </p:attrNameLst>
                                      </p:cBhvr>
                                      <p:to>
                                        <p:strVal val="visible"/>
                                      </p:to>
                                    </p:set>
                                    <p:animEffect transition="in" filter="box(in)">
                                      <p:cBhvr>
                                        <p:cTn id="24" dur="2000"/>
                                        <p:tgtEl>
                                          <p:spTgt spid="2056"/>
                                        </p:tgtEl>
                                      </p:cBhvr>
                                    </p:animEffect>
                                  </p:childTnLst>
                                </p:cTn>
                              </p:par>
                              <p:par>
                                <p:cTn id="25" presetID="4"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ox(in)">
                                      <p:cBhvr>
                                        <p:cTn id="27" dur="2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058"/>
                                        </p:tgtEl>
                                        <p:attrNameLst>
                                          <p:attrName>style.visibility</p:attrName>
                                        </p:attrNameLst>
                                      </p:cBhvr>
                                      <p:to>
                                        <p:strVal val="visible"/>
                                      </p:to>
                                    </p:set>
                                    <p:animEffect transition="in" filter="barn(inVertical)">
                                      <p:cBhvr>
                                        <p:cTn id="32" dur="500"/>
                                        <p:tgtEl>
                                          <p:spTgt spid="2058"/>
                                        </p:tgtEl>
                                      </p:cBhvr>
                                    </p:animEffect>
                                  </p:childTnLst>
                                </p:cTn>
                              </p:par>
                              <p:par>
                                <p:cTn id="33" presetID="16" presetClass="entr" presetSubtype="21"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arn(inVertical)">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52"/>
                                        </p:tgtEl>
                                        <p:attrNameLst>
                                          <p:attrName>style.visibility</p:attrName>
                                        </p:attrNameLst>
                                      </p:cBhvr>
                                      <p:to>
                                        <p:strVal val="visible"/>
                                      </p:to>
                                    </p:set>
                                    <p:animEffect transition="in" filter="fade">
                                      <p:cBhvr>
                                        <p:cTn id="40" dur="500"/>
                                        <p:tgtEl>
                                          <p:spTgt spid="20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checkerboard(across)">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2054"/>
                                        </p:tgtEl>
                                        <p:attrNameLst>
                                          <p:attrName>style.visibility</p:attrName>
                                        </p:attrNameLst>
                                      </p:cBhvr>
                                      <p:to>
                                        <p:strVal val="visible"/>
                                      </p:to>
                                    </p:set>
                                    <p:animEffect transition="in" filter="barn(inVertical)">
                                      <p:cBhvr>
                                        <p:cTn id="53"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D0D7ED-76A6-4996-88CE-0A3271D71A1D}"/>
              </a:ext>
            </a:extLst>
          </p:cNvPr>
          <p:cNvSpPr/>
          <p:nvPr/>
        </p:nvSpPr>
        <p:spPr>
          <a:xfrm>
            <a:off x="1016842" y="299636"/>
            <a:ext cx="4470583"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I. TH</a:t>
            </a:r>
            <a:r>
              <a:rPr lang="en-US" sz="5400" dirty="0">
                <a:ln w="0"/>
                <a:solidFill>
                  <a:schemeClr val="bg1"/>
                </a:solidFill>
                <a:effectLst>
                  <a:outerShdw blurRad="38100" dist="19050" dir="2700000" algn="tl" rotWithShape="0">
                    <a:schemeClr val="dk1">
                      <a:alpha val="40000"/>
                    </a:schemeClr>
                  </a:outerShdw>
                </a:effectLst>
              </a:rPr>
              <a:t>ỰC TRẠNG</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53D44E06-6E89-40FD-9DA3-C6EF63FBBF85}"/>
              </a:ext>
            </a:extLst>
          </p:cNvPr>
          <p:cNvSpPr txBox="1"/>
          <p:nvPr/>
        </p:nvSpPr>
        <p:spPr>
          <a:xfrm>
            <a:off x="612396" y="1899431"/>
            <a:ext cx="6073630" cy="3046988"/>
          </a:xfrm>
          <a:prstGeom prst="rect">
            <a:avLst/>
          </a:prstGeom>
          <a:noFill/>
        </p:spPr>
        <p:txBody>
          <a:bodyPr wrap="square" rtlCol="0">
            <a:spAutoFit/>
          </a:bodyPr>
          <a:lstStyle/>
          <a:p>
            <a:pPr marL="285750" indent="-285750">
              <a:buFontTx/>
              <a:buChar char="-"/>
            </a:pPr>
            <a:r>
              <a:rPr lang="en-US" sz="2400" dirty="0" err="1">
                <a:solidFill>
                  <a:schemeClr val="bg1"/>
                </a:solidFill>
                <a:latin typeface="Times New Roman" panose="02020603050405020304" pitchFamily="18" charset="0"/>
                <a:cs typeface="Times New Roman" panose="02020603050405020304" pitchFamily="18" charset="0"/>
              </a:rPr>
              <a:t>Hội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nghị</a:t>
            </a:r>
            <a:r>
              <a:rPr lang="en-US" sz="2400" dirty="0">
                <a:solidFill>
                  <a:schemeClr val="bg1"/>
                </a:solidFill>
                <a:latin typeface="Times New Roman" panose="02020603050405020304" pitchFamily="18" charset="0"/>
                <a:cs typeface="Times New Roman" panose="02020603050405020304" pitchFamily="18" charset="0"/>
              </a:rPr>
              <a:t> s</a:t>
            </a:r>
            <a:r>
              <a:rPr lang="vi-VN" sz="2400" dirty="0">
                <a:solidFill>
                  <a:schemeClr val="bg1"/>
                </a:solidFill>
                <a:latin typeface="Times New Roman" panose="02020603050405020304" pitchFamily="18" charset="0"/>
                <a:cs typeface="Times New Roman" panose="02020603050405020304" pitchFamily="18" charset="0"/>
              </a:rPr>
              <a:t>ơ</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kết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công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tác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cải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chính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triển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chính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phủ</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điện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tử</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chuyển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đổi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số</a:t>
            </a:r>
            <a:r>
              <a:rPr lang="en-US" sz="2400" dirty="0">
                <a:solidFill>
                  <a:schemeClr val="bg1"/>
                </a:solidFill>
                <a:latin typeface="Times New Roman" panose="02020603050405020304" pitchFamily="18" charset="0"/>
                <a:cs typeface="Times New Roman" panose="02020603050405020304" pitchFamily="18" charset="0"/>
              </a:rPr>
              <a:t> 6 </a:t>
            </a:r>
            <a:r>
              <a:rPr lang="en-US" sz="2400" dirty="0" err="1">
                <a:solidFill>
                  <a:schemeClr val="bg1"/>
                </a:solidFill>
                <a:latin typeface="Times New Roman" panose="02020603050405020304" pitchFamily="18" charset="0"/>
                <a:cs typeface="Times New Roman" panose="02020603050405020304" pitchFamily="18" charset="0"/>
              </a:rPr>
              <a:t>tháng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đầu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năm</a:t>
            </a:r>
            <a:r>
              <a:rPr lang="en-US" sz="2400" dirty="0">
                <a:solidFill>
                  <a:schemeClr val="bg1"/>
                </a:solidFill>
                <a:latin typeface="Times New Roman" panose="02020603050405020304" pitchFamily="18" charset="0"/>
                <a:cs typeface="Times New Roman" panose="02020603050405020304" pitchFamily="18" charset="0"/>
              </a:rPr>
              <a:t> 2023 do BQP </a:t>
            </a:r>
            <a:r>
              <a:rPr lang="en-US" sz="2400" dirty="0" err="1">
                <a:solidFill>
                  <a:schemeClr val="bg1"/>
                </a:solidFill>
                <a:latin typeface="Times New Roman" panose="02020603050405020304" pitchFamily="18" charset="0"/>
                <a:cs typeface="Times New Roman" panose="02020603050405020304" pitchFamily="18" charset="0"/>
              </a:rPr>
              <a:t>tổ</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chức</a:t>
            </a:r>
            <a:r>
              <a:rPr lang="en-US" sz="2400" dirty="0">
                <a:solidFill>
                  <a:schemeClr val="bg1"/>
                </a:solidFill>
                <a:latin typeface="Times New Roman" panose="02020603050405020304" pitchFamily="18" charset="0"/>
                <a:cs typeface="Times New Roman" panose="02020603050405020304" pitchFamily="18" charset="0"/>
              </a:rPr>
              <a:t>.</a:t>
            </a:r>
          </a:p>
          <a:p>
            <a:pPr marL="285750" indent="-285750">
              <a:buFontTx/>
              <a:buChar char="-"/>
            </a:pP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Cổng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thông</a:t>
            </a:r>
            <a:r>
              <a:rPr lang="en-US" sz="2400" dirty="0">
                <a:solidFill>
                  <a:schemeClr val="bg1"/>
                </a:solidFill>
                <a:latin typeface="Times New Roman" panose="02020603050405020304" pitchFamily="18" charset="0"/>
                <a:cs typeface="Times New Roman" panose="02020603050405020304" pitchFamily="18" charset="0"/>
              </a:rPr>
              <a:t> tin </a:t>
            </a:r>
            <a:r>
              <a:rPr lang="en-US" sz="2400" dirty="0" err="1">
                <a:solidFill>
                  <a:schemeClr val="bg1"/>
                </a:solidFill>
                <a:latin typeface="Times New Roman" panose="02020603050405020304" pitchFamily="18" charset="0"/>
                <a:cs typeface="Times New Roman" panose="02020603050405020304" pitchFamily="18" charset="0"/>
              </a:rPr>
              <a:t>điện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tử</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Quốc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phòng</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err="1">
                <a:solidFill>
                  <a:schemeClr val="bg1"/>
                </a:solidFill>
                <a:latin typeface="Times New Roman" panose="02020603050405020304" pitchFamily="18" charset="0"/>
                <a:cs typeface="Times New Roman" panose="02020603050405020304" pitchFamily="18" charset="0"/>
              </a:rPr>
              <a:t>Xếp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hạng</a:t>
            </a:r>
            <a:r>
              <a:rPr lang="en-US" sz="2400" dirty="0">
                <a:solidFill>
                  <a:schemeClr val="bg1"/>
                </a:solidFill>
                <a:latin typeface="Times New Roman" panose="02020603050405020304" pitchFamily="18" charset="0"/>
                <a:cs typeface="Times New Roman" panose="02020603050405020304" pitchFamily="18" charset="0"/>
              </a:rPr>
              <a:t> 2/21 </a:t>
            </a:r>
            <a:r>
              <a:rPr lang="en-US" sz="2400" dirty="0" err="1">
                <a:solidFill>
                  <a:schemeClr val="bg1"/>
                </a:solidFill>
                <a:latin typeface="Times New Roman" panose="02020603050405020304" pitchFamily="18" charset="0"/>
                <a:cs typeface="Times New Roman" panose="02020603050405020304" pitchFamily="18" charset="0"/>
              </a:rPr>
              <a:t>bộ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tham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đánh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giá</a:t>
            </a:r>
            <a:r>
              <a:rPr lang="en-US" sz="2400" dirty="0">
                <a:solidFill>
                  <a:schemeClr val="bg1"/>
                </a:solidFill>
                <a:latin typeface="Times New Roman" panose="02020603050405020304" pitchFamily="18" charset="0"/>
                <a:cs typeface="Times New Roman" panose="02020603050405020304" pitchFamily="18" charset="0"/>
              </a:rPr>
              <a:t>.</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Chuyển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đổi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số</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với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tinh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thần</a:t>
            </a:r>
            <a:r>
              <a:rPr lang="en-US" sz="2400" dirty="0">
                <a:solidFill>
                  <a:schemeClr val="bg1"/>
                </a:solidFill>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7 </a:t>
            </a:r>
            <a:r>
              <a:rPr lang="en-US" sz="2400" b="1" dirty="0" err="1">
                <a:solidFill>
                  <a:schemeClr val="bg1"/>
                </a:solidFill>
                <a:latin typeface="Times New Roman" panose="02020603050405020304" pitchFamily="18" charset="0"/>
                <a:cs typeface="Times New Roman" panose="02020603050405020304" pitchFamily="18" charset="0"/>
              </a:rPr>
              <a:t>dám</a:t>
            </a:r>
            <a:r>
              <a:rPr lang="en-US" sz="2400" dirty="0">
                <a:solidFill>
                  <a:schemeClr val="bg1"/>
                </a:solidFill>
                <a:latin typeface="Times New Roman" panose="02020603050405020304" pitchFamily="18" charset="0"/>
                <a:cs typeface="Times New Roman" panose="02020603050405020304" pitchFamily="18" charset="0"/>
              </a:rPr>
              <a:t>”.</a:t>
            </a:r>
          </a:p>
        </p:txBody>
      </p:sp>
      <p:pic>
        <p:nvPicPr>
          <p:cNvPr id="8" name="Picture 7">
            <a:extLst>
              <a:ext uri="{FF2B5EF4-FFF2-40B4-BE49-F238E27FC236}">
                <a16:creationId xmlns:a16="http://schemas.microsoft.com/office/drawing/2014/main" id="{415998FD-827F-4AE0-BC74-DFE17F7333D8}"/>
              </a:ext>
            </a:extLst>
          </p:cNvPr>
          <p:cNvPicPr>
            <a:picLocks noChangeAspect="1"/>
          </p:cNvPicPr>
          <p:nvPr/>
        </p:nvPicPr>
        <p:blipFill>
          <a:blip r:embed="rId3"/>
          <a:stretch>
            <a:fillRect/>
          </a:stretch>
        </p:blipFill>
        <p:spPr>
          <a:xfrm>
            <a:off x="7076603" y="1367406"/>
            <a:ext cx="4667983" cy="3372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518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arn(inVertical)">
                                      <p:cBhvr>
                                        <p:cTn id="2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D0D7ED-76A6-4996-88CE-0A3271D71A1D}"/>
              </a:ext>
            </a:extLst>
          </p:cNvPr>
          <p:cNvSpPr/>
          <p:nvPr/>
        </p:nvSpPr>
        <p:spPr>
          <a:xfrm>
            <a:off x="1016842" y="299636"/>
            <a:ext cx="4470583"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I. TH</a:t>
            </a:r>
            <a:r>
              <a:rPr lang="en-US" sz="5400" dirty="0">
                <a:ln w="0"/>
                <a:solidFill>
                  <a:schemeClr val="bg1"/>
                </a:solidFill>
                <a:effectLst>
                  <a:outerShdw blurRad="38100" dist="19050" dir="2700000" algn="tl" rotWithShape="0">
                    <a:schemeClr val="dk1">
                      <a:alpha val="40000"/>
                    </a:schemeClr>
                  </a:outerShdw>
                </a:effectLst>
              </a:rPr>
              <a:t>ỰC TRẠNG</a:t>
            </a:r>
            <a:endParaRPr lang="en-US" sz="5400" b="0" cap="none" spc="0" dirty="0">
              <a:ln w="0"/>
              <a:solidFill>
                <a:schemeClr val="bg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53D44E06-6E89-40FD-9DA3-C6EF63FBBF85}"/>
              </a:ext>
            </a:extLst>
          </p:cNvPr>
          <p:cNvSpPr txBox="1"/>
          <p:nvPr/>
        </p:nvSpPr>
        <p:spPr>
          <a:xfrm>
            <a:off x="511728" y="2090172"/>
            <a:ext cx="6073630" cy="2677656"/>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a:t>
            </a:r>
            <a:r>
              <a:rPr lang="en-US" sz="2400" b="1" dirty="0" err="1">
                <a:solidFill>
                  <a:schemeClr val="bg1"/>
                </a:solidFill>
                <a:latin typeface="Times New Roman" panose="02020603050405020304" pitchFamily="18" charset="0"/>
                <a:cs typeface="Times New Roman" panose="02020603050405020304" pitchFamily="18" charset="0"/>
              </a:rPr>
              <a:t>Đảng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ủy</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nhà</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trường</a:t>
            </a:r>
            <a:r>
              <a:rPr lang="en-US" sz="2400" b="1" dirty="0">
                <a:solidFill>
                  <a:schemeClr val="bg1"/>
                </a:solidFill>
                <a:latin typeface="Times New Roman" panose="02020603050405020304" pitchFamily="18" charset="0"/>
                <a:cs typeface="Times New Roman" panose="02020603050405020304" pitchFamily="18" charset="0"/>
              </a:rPr>
              <a:t> ban </a:t>
            </a:r>
            <a:r>
              <a:rPr lang="en-US" sz="2400" b="1" dirty="0" err="1">
                <a:solidFill>
                  <a:schemeClr val="bg1"/>
                </a:solidFill>
                <a:latin typeface="Times New Roman" panose="02020603050405020304" pitchFamily="18" charset="0"/>
                <a:cs typeface="Times New Roman" panose="02020603050405020304" pitchFamily="18" charset="0"/>
              </a:rPr>
              <a:t>hành</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Nghị</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quyết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701/NQ-ĐU </a:t>
            </a:r>
            <a:r>
              <a:rPr lang="en-US" sz="2400" b="1" dirty="0" err="1">
                <a:solidFill>
                  <a:schemeClr val="bg1"/>
                </a:solidFill>
                <a:latin typeface="Times New Roman" panose="02020603050405020304" pitchFamily="18" charset="0"/>
                <a:cs typeface="Times New Roman" panose="02020603050405020304" pitchFamily="18" charset="0"/>
              </a:rPr>
              <a:t>của</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Đảng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ủy</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Trường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Quân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sự</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ngày</a:t>
            </a:r>
            <a:r>
              <a:rPr lang="en-US" sz="2400" b="1" dirty="0">
                <a:solidFill>
                  <a:schemeClr val="bg1"/>
                </a:solidFill>
                <a:latin typeface="Times New Roman" panose="02020603050405020304" pitchFamily="18" charset="0"/>
                <a:cs typeface="Times New Roman" panose="02020603050405020304" pitchFamily="18" charset="0"/>
              </a:rPr>
              <a:t> 09/1/2024 “</a:t>
            </a:r>
            <a:r>
              <a:rPr lang="en-US" sz="2400" b="1" dirty="0" err="1">
                <a:solidFill>
                  <a:schemeClr val="bg1"/>
                </a:solidFill>
                <a:latin typeface="Times New Roman" panose="02020603050405020304" pitchFamily="18" charset="0"/>
                <a:cs typeface="Times New Roman" panose="02020603050405020304" pitchFamily="18" charset="0"/>
              </a:rPr>
              <a:t>Thực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hiện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chuyển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đổi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tại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Nhà</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trường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lấy</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Phòng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Đào</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tạo</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là</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đơn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vị</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điểm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vể</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chuyển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đổi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số</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và</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sử</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dụng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hệ</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thống</a:t>
            </a:r>
            <a:r>
              <a:rPr lang="en-US" sz="2400" b="1" dirty="0">
                <a:solidFill>
                  <a:schemeClr val="bg1"/>
                </a:solidFill>
                <a:latin typeface="Times New Roman" panose="02020603050405020304" pitchFamily="18" charset="0"/>
                <a:cs typeface="Times New Roman" panose="02020603050405020304" pitchFamily="18" charset="0"/>
              </a:rPr>
              <a:t> CNTT </a:t>
            </a:r>
            <a:r>
              <a:rPr lang="en-US" sz="2400" b="1" dirty="0" err="1">
                <a:solidFill>
                  <a:schemeClr val="bg1"/>
                </a:solidFill>
                <a:latin typeface="Times New Roman" panose="02020603050405020304" pitchFamily="18" charset="0"/>
                <a:cs typeface="Times New Roman" panose="02020603050405020304" pitchFamily="18" charset="0"/>
              </a:rPr>
              <a:t>trong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chỉ</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huy</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điều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hành</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huấn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luyện</a:t>
            </a:r>
            <a:r>
              <a:rPr lang="en-US" sz="2400" b="1" dirty="0">
                <a:solidFill>
                  <a:schemeClr val="bg1"/>
                </a:solidFill>
                <a:latin typeface="Times New Roman" panose="02020603050405020304" pitchFamily="18" charset="0"/>
                <a:cs typeface="Times New Roman" panose="02020603050405020304" pitchFamily="18" charset="0"/>
              </a:rPr>
              <a:t> GD-ĐT </a:t>
            </a:r>
            <a:r>
              <a:rPr lang="en-US" sz="2400" b="1" dirty="0" err="1">
                <a:solidFill>
                  <a:schemeClr val="bg1"/>
                </a:solidFill>
                <a:latin typeface="Times New Roman" panose="02020603050405020304" pitchFamily="18" charset="0"/>
                <a:cs typeface="Times New Roman" panose="02020603050405020304" pitchFamily="18" charset="0"/>
              </a:rPr>
              <a:t>chỉ</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huy</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điều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hành</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diễn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tập</a:t>
            </a:r>
            <a:r>
              <a:rPr lang="en-US" sz="2400" b="1" dirty="0">
                <a:solidFill>
                  <a:schemeClr val="bg1"/>
                </a:solidFill>
                <a:latin typeface="Times New Roman" panose="02020603050405020304" pitchFamily="18" charset="0"/>
                <a:cs typeface="Times New Roman" panose="02020603050405020304" pitchFamily="18" charset="0"/>
              </a:rPr>
              <a:t>”. </a:t>
            </a:r>
          </a:p>
        </p:txBody>
      </p:sp>
      <p:pic>
        <p:nvPicPr>
          <p:cNvPr id="5122" name="Picture 2" descr="Không có mô tả ảnh.">
            <a:extLst>
              <a:ext uri="{FF2B5EF4-FFF2-40B4-BE49-F238E27FC236}">
                <a16:creationId xmlns:a16="http://schemas.microsoft.com/office/drawing/2014/main" id="{52E0FFE0-F735-4665-B536-A38559E76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196" y="1546983"/>
            <a:ext cx="4867160" cy="30585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1091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p:cTn id="12" dur="500" fill="hold"/>
                                        <p:tgtEl>
                                          <p:spTgt spid="5122"/>
                                        </p:tgtEl>
                                        <p:attrNameLst>
                                          <p:attrName>ppt_w</p:attrName>
                                        </p:attrNameLst>
                                      </p:cBhvr>
                                      <p:tavLst>
                                        <p:tav tm="0">
                                          <p:val>
                                            <p:fltVal val="0"/>
                                          </p:val>
                                        </p:tav>
                                        <p:tav tm="100000">
                                          <p:val>
                                            <p:strVal val="#ppt_w"/>
                                          </p:val>
                                        </p:tav>
                                      </p:tavLst>
                                    </p:anim>
                                    <p:anim calcmode="lin" valueType="num">
                                      <p:cBhvr>
                                        <p:cTn id="13" dur="500" fill="hold"/>
                                        <p:tgtEl>
                                          <p:spTgt spid="5122"/>
                                        </p:tgtEl>
                                        <p:attrNameLst>
                                          <p:attrName>ppt_h</p:attrName>
                                        </p:attrNameLst>
                                      </p:cBhvr>
                                      <p:tavLst>
                                        <p:tav tm="0">
                                          <p:val>
                                            <p:fltVal val="0"/>
                                          </p:val>
                                        </p:tav>
                                        <p:tav tm="100000">
                                          <p:val>
                                            <p:strVal val="#ppt_h"/>
                                          </p:val>
                                        </p:tav>
                                      </p:tavLst>
                                    </p:anim>
                                    <p:animEffect transition="in" filter="fade">
                                      <p:cBhvr>
                                        <p:cTn id="1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DFA8E35-6191-4816-A482-F6E275E2B653}"/>
              </a:ext>
            </a:extLst>
          </p:cNvPr>
          <p:cNvSpPr/>
          <p:nvPr/>
        </p:nvSpPr>
        <p:spPr>
          <a:xfrm>
            <a:off x="4802317" y="84872"/>
            <a:ext cx="2587365" cy="203754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9CA989D4-D690-4F7D-9FA6-88AA2B80F213}"/>
              </a:ext>
            </a:extLst>
          </p:cNvPr>
          <p:cNvSpPr/>
          <p:nvPr/>
        </p:nvSpPr>
        <p:spPr>
          <a:xfrm>
            <a:off x="4457699" y="2645923"/>
            <a:ext cx="3276601" cy="2315184"/>
          </a:xfrm>
          <a:prstGeom prst="triangl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8E5E4D8-0085-4300-A586-8DF8FDC87430}"/>
              </a:ext>
            </a:extLst>
          </p:cNvPr>
          <p:cNvSpPr/>
          <p:nvPr/>
        </p:nvSpPr>
        <p:spPr>
          <a:xfrm>
            <a:off x="771787" y="4832059"/>
            <a:ext cx="2690829" cy="197926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A42007B-175D-48DC-8B03-BC3DAC4B96A2}"/>
              </a:ext>
            </a:extLst>
          </p:cNvPr>
          <p:cNvSpPr/>
          <p:nvPr/>
        </p:nvSpPr>
        <p:spPr>
          <a:xfrm>
            <a:off x="8906719" y="4900151"/>
            <a:ext cx="2612532" cy="1867711"/>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Nhóm Người Dùng-biểu Tượng-miễn Phí Biểu Tượng Miễn Phí Tải Về">
            <a:extLst>
              <a:ext uri="{FF2B5EF4-FFF2-40B4-BE49-F238E27FC236}">
                <a16:creationId xmlns:a16="http://schemas.microsoft.com/office/drawing/2014/main" id="{7409E8AE-9F53-47C3-AE9B-A75856110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813" y="3619781"/>
            <a:ext cx="1280371" cy="12803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9126F68-0FA3-4D59-9D93-6B96139F83A0}"/>
              </a:ext>
            </a:extLst>
          </p:cNvPr>
          <p:cNvSpPr/>
          <p:nvPr/>
        </p:nvSpPr>
        <p:spPr>
          <a:xfrm>
            <a:off x="5055488" y="280755"/>
            <a:ext cx="2081019" cy="1569660"/>
          </a:xfrm>
          <a:prstGeom prst="rect">
            <a:avLst/>
          </a:prstGeom>
          <a:noFill/>
        </p:spPr>
        <p:txBody>
          <a:bodyPr wrap="none" lIns="91440" tIns="45720" rIns="91440" bIns="45720">
            <a:spAutoFit/>
          </a:bodyPr>
          <a:lstStyle/>
          <a:p>
            <a:pPr algn="ctr"/>
            <a:r>
              <a:rPr lang="en-US" sz="3200" dirty="0" err="1">
                <a:ln w="0"/>
                <a:effectLst>
                  <a:outerShdw blurRad="38100" dist="19050" dir="2700000" algn="tl" rotWithShape="0">
                    <a:schemeClr val="dk1">
                      <a:alpha val="40000"/>
                    </a:schemeClr>
                  </a:outerShdw>
                </a:effectLst>
              </a:rPr>
              <a:t>Giai</a:t>
            </a: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đoạn</a:t>
            </a:r>
            <a:r>
              <a:rPr lang="en-US" sz="3200" dirty="0">
                <a:ln w="0"/>
                <a:effectLst>
                  <a:outerShdw blurRad="38100" dist="19050" dir="2700000" algn="tl" rotWithShape="0">
                    <a:schemeClr val="dk1">
                      <a:alpha val="40000"/>
                    </a:schemeClr>
                  </a:outerShdw>
                </a:effectLst>
              </a:rPr>
              <a:t> 1</a:t>
            </a:r>
          </a:p>
          <a:p>
            <a:pPr algn="ctr"/>
            <a:r>
              <a:rPr lang="en-US" sz="3200" dirty="0" err="1">
                <a:ln w="0"/>
                <a:effectLst>
                  <a:outerShdw blurRad="38100" dist="19050" dir="2700000" algn="tl" rotWithShape="0">
                    <a:schemeClr val="dk1">
                      <a:alpha val="40000"/>
                    </a:schemeClr>
                  </a:outerShdw>
                </a:effectLst>
              </a:rPr>
              <a:t>Số</a:t>
            </a: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hóa</a:t>
            </a:r>
            <a:endParaRPr lang="en-US" sz="3200" dirty="0">
              <a:ln w="0"/>
              <a:effectLst>
                <a:outerShdw blurRad="38100" dist="19050" dir="2700000" algn="tl" rotWithShape="0">
                  <a:schemeClr val="dk1">
                    <a:alpha val="40000"/>
                  </a:schemeClr>
                </a:outerShdw>
              </a:effectLst>
            </a:endParaRPr>
          </a:p>
          <a:p>
            <a:pPr algn="ct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thông</a:t>
            </a:r>
            <a:r>
              <a:rPr lang="en-US" sz="3200" dirty="0">
                <a:ln w="0"/>
                <a:effectLst>
                  <a:outerShdw blurRad="38100" dist="19050" dir="2700000" algn="tl" rotWithShape="0">
                    <a:schemeClr val="dk1">
                      <a:alpha val="40000"/>
                    </a:schemeClr>
                  </a:outerShdw>
                </a:effectLst>
              </a:rPr>
              <a:t> tin</a:t>
            </a:r>
          </a:p>
        </p:txBody>
      </p:sp>
      <p:cxnSp>
        <p:nvCxnSpPr>
          <p:cNvPr id="14" name="Straight Arrow Connector 13">
            <a:extLst>
              <a:ext uri="{FF2B5EF4-FFF2-40B4-BE49-F238E27FC236}">
                <a16:creationId xmlns:a16="http://schemas.microsoft.com/office/drawing/2014/main" id="{725763B6-1C06-429F-892F-6156DA664B90}"/>
              </a:ext>
            </a:extLst>
          </p:cNvPr>
          <p:cNvCxnSpPr>
            <a:cxnSpLocks/>
            <a:stCxn id="3" idx="0"/>
            <a:endCxn id="2" idx="4"/>
          </p:cNvCxnSpPr>
          <p:nvPr/>
        </p:nvCxnSpPr>
        <p:spPr>
          <a:xfrm flipV="1">
            <a:off x="6096000" y="2122415"/>
            <a:ext cx="0" cy="5235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B77A3E-FF0E-436E-8EA5-AD6B03323046}"/>
              </a:ext>
            </a:extLst>
          </p:cNvPr>
          <p:cNvCxnSpPr>
            <a:cxnSpLocks/>
            <a:stCxn id="3" idx="2"/>
            <a:endCxn id="7" idx="6"/>
          </p:cNvCxnSpPr>
          <p:nvPr/>
        </p:nvCxnSpPr>
        <p:spPr>
          <a:xfrm flipH="1">
            <a:off x="3462616" y="4961107"/>
            <a:ext cx="995083" cy="8605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F784B36-FB62-438E-B4B4-A0EF861F4678}"/>
              </a:ext>
            </a:extLst>
          </p:cNvPr>
          <p:cNvSpPr/>
          <p:nvPr/>
        </p:nvSpPr>
        <p:spPr>
          <a:xfrm>
            <a:off x="1019902" y="5036862"/>
            <a:ext cx="2081019" cy="1569660"/>
          </a:xfrm>
          <a:prstGeom prst="rect">
            <a:avLst/>
          </a:prstGeom>
          <a:noFill/>
        </p:spPr>
        <p:txBody>
          <a:bodyPr wrap="none" lIns="91440" tIns="45720" rIns="91440" bIns="45720">
            <a:spAutoFit/>
          </a:bodyPr>
          <a:lstStyle/>
          <a:p>
            <a:pPr algn="ctr"/>
            <a:r>
              <a:rPr lang="en-US" sz="3200" dirty="0" err="1">
                <a:ln w="0"/>
                <a:effectLst>
                  <a:outerShdw blurRad="38100" dist="19050" dir="2700000" algn="tl" rotWithShape="0">
                    <a:schemeClr val="dk1">
                      <a:alpha val="40000"/>
                    </a:schemeClr>
                  </a:outerShdw>
                </a:effectLst>
              </a:rPr>
              <a:t>Giai</a:t>
            </a: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đoạn</a:t>
            </a:r>
            <a:r>
              <a:rPr lang="en-US" sz="3200" dirty="0">
                <a:ln w="0"/>
                <a:effectLst>
                  <a:outerShdw blurRad="38100" dist="19050" dir="2700000" algn="tl" rotWithShape="0">
                    <a:schemeClr val="dk1">
                      <a:alpha val="40000"/>
                    </a:schemeClr>
                  </a:outerShdw>
                </a:effectLst>
              </a:rPr>
              <a:t> 2</a:t>
            </a:r>
          </a:p>
          <a:p>
            <a:pPr algn="ctr"/>
            <a:r>
              <a:rPr lang="en-US" sz="3200" dirty="0" err="1">
                <a:ln w="0"/>
                <a:effectLst>
                  <a:outerShdw blurRad="38100" dist="19050" dir="2700000" algn="tl" rotWithShape="0">
                    <a:schemeClr val="dk1">
                      <a:alpha val="40000"/>
                    </a:schemeClr>
                  </a:outerShdw>
                </a:effectLst>
              </a:rPr>
              <a:t>Số</a:t>
            </a: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hóa</a:t>
            </a:r>
            <a:endParaRPr lang="en-US" sz="3200" dirty="0">
              <a:ln w="0"/>
              <a:effectLst>
                <a:outerShdw blurRad="38100" dist="19050" dir="2700000" algn="tl" rotWithShape="0">
                  <a:schemeClr val="dk1">
                    <a:alpha val="40000"/>
                  </a:schemeClr>
                </a:outerShdw>
              </a:effectLst>
            </a:endParaRPr>
          </a:p>
          <a:p>
            <a:pPr algn="ct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quy</a:t>
            </a: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trình</a:t>
            </a:r>
            <a:endParaRPr lang="en-US" sz="3200" dirty="0">
              <a:ln w="0"/>
              <a:effectLst>
                <a:outerShdw blurRad="38100" dist="19050" dir="2700000" algn="tl" rotWithShape="0">
                  <a:schemeClr val="dk1">
                    <a:alpha val="40000"/>
                  </a:schemeClr>
                </a:outerShdw>
              </a:effectLst>
            </a:endParaRPr>
          </a:p>
        </p:txBody>
      </p:sp>
      <p:cxnSp>
        <p:nvCxnSpPr>
          <p:cNvPr id="25" name="Straight Arrow Connector 24">
            <a:extLst>
              <a:ext uri="{FF2B5EF4-FFF2-40B4-BE49-F238E27FC236}">
                <a16:creationId xmlns:a16="http://schemas.microsoft.com/office/drawing/2014/main" id="{FB99C5A4-C528-4A6C-AE0F-40B72FDC3A21}"/>
              </a:ext>
            </a:extLst>
          </p:cNvPr>
          <p:cNvCxnSpPr>
            <a:cxnSpLocks/>
            <a:stCxn id="3" idx="4"/>
            <a:endCxn id="9" idx="2"/>
          </p:cNvCxnSpPr>
          <p:nvPr/>
        </p:nvCxnSpPr>
        <p:spPr>
          <a:xfrm>
            <a:off x="7734300" y="4961107"/>
            <a:ext cx="1172419" cy="872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1A8015C-58C2-475A-A741-CA4BB65ABEDD}"/>
              </a:ext>
            </a:extLst>
          </p:cNvPr>
          <p:cNvSpPr/>
          <p:nvPr/>
        </p:nvSpPr>
        <p:spPr>
          <a:xfrm>
            <a:off x="8930159" y="5049177"/>
            <a:ext cx="2537682" cy="1569660"/>
          </a:xfrm>
          <a:prstGeom prst="rect">
            <a:avLst/>
          </a:prstGeom>
          <a:noFill/>
        </p:spPr>
        <p:txBody>
          <a:bodyPr wrap="none" lIns="91440" tIns="45720" rIns="91440" bIns="45720">
            <a:spAutoFit/>
          </a:bodyPr>
          <a:lstStyle/>
          <a:p>
            <a:pPr algn="ctr"/>
            <a:r>
              <a:rPr lang="en-US" sz="3200" dirty="0" err="1">
                <a:ln w="0"/>
                <a:effectLst>
                  <a:outerShdw blurRad="38100" dist="19050" dir="2700000" algn="tl" rotWithShape="0">
                    <a:schemeClr val="dk1">
                      <a:alpha val="40000"/>
                    </a:schemeClr>
                  </a:outerShdw>
                </a:effectLst>
              </a:rPr>
              <a:t>Giai</a:t>
            </a: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đoạn</a:t>
            </a:r>
            <a:r>
              <a:rPr lang="en-US" sz="3200" dirty="0">
                <a:ln w="0"/>
                <a:effectLst>
                  <a:outerShdw blurRad="38100" dist="19050" dir="2700000" algn="tl" rotWithShape="0">
                    <a:schemeClr val="dk1">
                      <a:alpha val="40000"/>
                    </a:schemeClr>
                  </a:outerShdw>
                </a:effectLst>
              </a:rPr>
              <a:t> 3</a:t>
            </a:r>
          </a:p>
          <a:p>
            <a:pPr algn="ctr"/>
            <a:r>
              <a:rPr lang="en-US" sz="3200" dirty="0" err="1">
                <a:ln w="0"/>
                <a:effectLst>
                  <a:outerShdw blurRad="38100" dist="19050" dir="2700000" algn="tl" rotWithShape="0">
                    <a:schemeClr val="dk1">
                      <a:alpha val="40000"/>
                    </a:schemeClr>
                  </a:outerShdw>
                </a:effectLst>
              </a:rPr>
              <a:t>Chuyển</a:t>
            </a: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đổi</a:t>
            </a: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số</a:t>
            </a:r>
            <a:endParaRPr lang="en-US" sz="3200" dirty="0">
              <a:ln w="0"/>
              <a:effectLst>
                <a:outerShdw blurRad="38100" dist="19050" dir="2700000" algn="tl" rotWithShape="0">
                  <a:schemeClr val="dk1">
                    <a:alpha val="40000"/>
                  </a:schemeClr>
                </a:outerShdw>
              </a:effectLst>
            </a:endParaRPr>
          </a:p>
          <a:p>
            <a:pPr algn="ct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Toàn</a:t>
            </a:r>
            <a:r>
              <a:rPr lang="en-US" sz="3200" dirty="0">
                <a:ln w="0"/>
                <a:effectLst>
                  <a:outerShdw blurRad="38100" dist="19050" dir="2700000" algn="tl" rotWithShape="0">
                    <a:schemeClr val="dk1">
                      <a:alpha val="40000"/>
                    </a:schemeClr>
                  </a:outerShdw>
                </a:effectLst>
              </a:rPr>
              <a:t> </a:t>
            </a:r>
            <a:r>
              <a:rPr lang="en-US" sz="3200" dirty="0" err="1">
                <a:ln w="0"/>
                <a:effectLst>
                  <a:outerShdw blurRad="38100" dist="19050" dir="2700000" algn="tl" rotWithShape="0">
                    <a:schemeClr val="dk1">
                      <a:alpha val="40000"/>
                    </a:schemeClr>
                  </a:outerShdw>
                </a:effectLst>
              </a:rPr>
              <a:t>diện</a:t>
            </a:r>
            <a:endParaRPr lang="en-US" sz="3200" dirty="0">
              <a:ln w="0"/>
              <a:effectLst>
                <a:outerShdw blurRad="38100" dist="19050" dir="2700000" algn="tl" rotWithShape="0">
                  <a:schemeClr val="dk1">
                    <a:alpha val="40000"/>
                  </a:schemeClr>
                </a:outerShdw>
              </a:effectLst>
            </a:endParaRPr>
          </a:p>
        </p:txBody>
      </p:sp>
      <p:pic>
        <p:nvPicPr>
          <p:cNvPr id="3078" name="Picture 6" descr="Thiết kế logo sách đẹp ánh sáng cho cuốn sách của bạn">
            <a:extLst>
              <a:ext uri="{FF2B5EF4-FFF2-40B4-BE49-F238E27FC236}">
                <a16:creationId xmlns:a16="http://schemas.microsoft.com/office/drawing/2014/main" id="{A2113CB9-E441-4E30-B6AA-F41C1AB88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4206" y="478443"/>
            <a:ext cx="1174284" cy="117428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5B54AFB3-FAF2-4D6E-92B8-5597FABA97EF}"/>
              </a:ext>
            </a:extLst>
          </p:cNvPr>
          <p:cNvCxnSpPr>
            <a:cxnSpLocks/>
            <a:endCxn id="3078" idx="1"/>
          </p:cNvCxnSpPr>
          <p:nvPr/>
        </p:nvCxnSpPr>
        <p:spPr>
          <a:xfrm>
            <a:off x="7389682" y="1065585"/>
            <a:ext cx="594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81" name="Picture 8" descr="Các yêu cầu khi chuyển đổi hình thức giữa văn bản giấy và thông điệp dữ liệu">
            <a:extLst>
              <a:ext uri="{FF2B5EF4-FFF2-40B4-BE49-F238E27FC236}">
                <a16:creationId xmlns:a16="http://schemas.microsoft.com/office/drawing/2014/main" id="{A6718AFD-FE01-4523-A349-0A7992287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4510" y="478443"/>
            <a:ext cx="1776727" cy="11742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2" name="Straight Arrow Connector 41">
            <a:extLst>
              <a:ext uri="{FF2B5EF4-FFF2-40B4-BE49-F238E27FC236}">
                <a16:creationId xmlns:a16="http://schemas.microsoft.com/office/drawing/2014/main" id="{F5B281CE-2A87-4069-9007-EEBDFD26AB89}"/>
              </a:ext>
            </a:extLst>
          </p:cNvPr>
          <p:cNvCxnSpPr>
            <a:cxnSpLocks/>
            <a:endCxn id="3081" idx="1"/>
          </p:cNvCxnSpPr>
          <p:nvPr/>
        </p:nvCxnSpPr>
        <p:spPr>
          <a:xfrm>
            <a:off x="9158490" y="1065585"/>
            <a:ext cx="8160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83" name="Picture 3082">
            <a:extLst>
              <a:ext uri="{FF2B5EF4-FFF2-40B4-BE49-F238E27FC236}">
                <a16:creationId xmlns:a16="http://schemas.microsoft.com/office/drawing/2014/main" id="{B1E10630-CAF4-484F-97F4-298C516B1B14}"/>
              </a:ext>
            </a:extLst>
          </p:cNvPr>
          <p:cNvPicPr>
            <a:picLocks noChangeAspect="1"/>
          </p:cNvPicPr>
          <p:nvPr/>
        </p:nvPicPr>
        <p:blipFill>
          <a:blip r:embed="rId6"/>
          <a:stretch>
            <a:fillRect/>
          </a:stretch>
        </p:blipFill>
        <p:spPr>
          <a:xfrm>
            <a:off x="1008232" y="2133411"/>
            <a:ext cx="2181410" cy="2104445"/>
          </a:xfrm>
          <a:prstGeom prst="rect">
            <a:avLst/>
          </a:prstGeom>
        </p:spPr>
      </p:pic>
      <p:cxnSp>
        <p:nvCxnSpPr>
          <p:cNvPr id="49" name="Straight Arrow Connector 48">
            <a:extLst>
              <a:ext uri="{FF2B5EF4-FFF2-40B4-BE49-F238E27FC236}">
                <a16:creationId xmlns:a16="http://schemas.microsoft.com/office/drawing/2014/main" id="{1B724C44-ABD8-4A76-B9DB-7A47FB37E35C}"/>
              </a:ext>
            </a:extLst>
          </p:cNvPr>
          <p:cNvCxnSpPr>
            <a:cxnSpLocks/>
            <a:stCxn id="9" idx="0"/>
            <a:endCxn id="3086" idx="2"/>
          </p:cNvCxnSpPr>
          <p:nvPr/>
        </p:nvCxnSpPr>
        <p:spPr>
          <a:xfrm flipH="1" flipV="1">
            <a:off x="10199000" y="4264101"/>
            <a:ext cx="13985" cy="636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399BFB-EF26-4850-AB0D-EDD4853DD3C8}"/>
              </a:ext>
            </a:extLst>
          </p:cNvPr>
          <p:cNvCxnSpPr>
            <a:cxnSpLocks/>
            <a:endCxn id="3083" idx="2"/>
          </p:cNvCxnSpPr>
          <p:nvPr/>
        </p:nvCxnSpPr>
        <p:spPr>
          <a:xfrm flipV="1">
            <a:off x="2082782" y="4237856"/>
            <a:ext cx="16155" cy="5942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86" name="Picture 3085">
            <a:extLst>
              <a:ext uri="{FF2B5EF4-FFF2-40B4-BE49-F238E27FC236}">
                <a16:creationId xmlns:a16="http://schemas.microsoft.com/office/drawing/2014/main" id="{4E38CC2E-E179-4F23-A18D-BBB7B4A2435C}"/>
              </a:ext>
            </a:extLst>
          </p:cNvPr>
          <p:cNvPicPr>
            <a:picLocks noChangeAspect="1"/>
          </p:cNvPicPr>
          <p:nvPr/>
        </p:nvPicPr>
        <p:blipFill>
          <a:blip r:embed="rId7"/>
          <a:stretch>
            <a:fillRect/>
          </a:stretch>
        </p:blipFill>
        <p:spPr>
          <a:xfrm>
            <a:off x="9065486" y="2107164"/>
            <a:ext cx="2267028" cy="2156937"/>
          </a:xfrm>
          <a:prstGeom prst="rect">
            <a:avLst/>
          </a:prstGeom>
        </p:spPr>
      </p:pic>
    </p:spTree>
    <p:extLst>
      <p:ext uri="{BB962C8B-B14F-4D97-AF65-F5344CB8AC3E}">
        <p14:creationId xmlns:p14="http://schemas.microsoft.com/office/powerpoint/2010/main" val="356283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circle(in)">
                                      <p:cBhvr>
                                        <p:cTn id="10" dur="2000"/>
                                        <p:tgtEl>
                                          <p:spTgt spid="307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strips(downLef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arn(inVertic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inVertical)">
                                      <p:cBhvr>
                                        <p:cTn id="48" dur="500"/>
                                        <p:tgtEl>
                                          <p:spTgt spid="27"/>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arn(inVertical)">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0"/>
                                  </p:stCondLst>
                                  <p:childTnLst>
                                    <p:set>
                                      <p:cBhvr>
                                        <p:cTn id="58" dur="1" fill="hold">
                                          <p:stCondLst>
                                            <p:cond delay="0"/>
                                          </p:stCondLst>
                                        </p:cTn>
                                        <p:tgtEl>
                                          <p:spTgt spid="3078"/>
                                        </p:tgtEl>
                                        <p:attrNameLst>
                                          <p:attrName>style.visibility</p:attrName>
                                        </p:attrNameLst>
                                      </p:cBhvr>
                                      <p:to>
                                        <p:strVal val="visible"/>
                                      </p:to>
                                    </p:set>
                                    <p:animEffect transition="in" filter="fade">
                                      <p:cBhvr>
                                        <p:cTn id="59" dur="500"/>
                                        <p:tgtEl>
                                          <p:spTgt spid="3078"/>
                                        </p:tgtEl>
                                      </p:cBhvr>
                                    </p:animEffect>
                                  </p:childTnLst>
                                </p:cTn>
                              </p:par>
                            </p:childTnLst>
                          </p:cTn>
                        </p:par>
                      </p:childTnLst>
                    </p:cTn>
                  </p:par>
                  <p:par>
                    <p:cTn id="60" fill="hold">
                      <p:stCondLst>
                        <p:cond delay="indefinite"/>
                      </p:stCondLst>
                      <p:childTnLst>
                        <p:par>
                          <p:cTn id="61" fill="hold">
                            <p:stCondLst>
                              <p:cond delay="0"/>
                            </p:stCondLst>
                            <p:childTnLst>
                              <p:par>
                                <p:cTn id="62" presetID="5" presetClass="entr" presetSubtype="10" fill="hold" nodeType="clickEffect">
                                  <p:stCondLst>
                                    <p:cond delay="0"/>
                                  </p:stCondLst>
                                  <p:childTnLst>
                                    <p:set>
                                      <p:cBhvr>
                                        <p:cTn id="63" dur="1" fill="hold">
                                          <p:stCondLst>
                                            <p:cond delay="0"/>
                                          </p:stCondLst>
                                        </p:cTn>
                                        <p:tgtEl>
                                          <p:spTgt spid="3081"/>
                                        </p:tgtEl>
                                        <p:attrNameLst>
                                          <p:attrName>style.visibility</p:attrName>
                                        </p:attrNameLst>
                                      </p:cBhvr>
                                      <p:to>
                                        <p:strVal val="visible"/>
                                      </p:to>
                                    </p:set>
                                    <p:animEffect transition="in" filter="checkerboard(across)">
                                      <p:cBhvr>
                                        <p:cTn id="64" dur="500"/>
                                        <p:tgtEl>
                                          <p:spTgt spid="3081"/>
                                        </p:tgtEl>
                                      </p:cBhvr>
                                    </p:animEffect>
                                  </p:childTnLst>
                                </p:cTn>
                              </p:par>
                              <p:par>
                                <p:cTn id="65" presetID="5" presetClass="entr" presetSubtype="1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checkerboard(across)">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083"/>
                                        </p:tgtEl>
                                        <p:attrNameLst>
                                          <p:attrName>style.visibility</p:attrName>
                                        </p:attrNameLst>
                                      </p:cBhvr>
                                      <p:to>
                                        <p:strVal val="visible"/>
                                      </p:to>
                                    </p:set>
                                    <p:animEffect transition="in" filter="fade">
                                      <p:cBhvr>
                                        <p:cTn id="79" dur="1000"/>
                                        <p:tgtEl>
                                          <p:spTgt spid="3083"/>
                                        </p:tgtEl>
                                      </p:cBhvr>
                                    </p:animEffect>
                                    <p:anim calcmode="lin" valueType="num">
                                      <p:cBhvr>
                                        <p:cTn id="80" dur="1000" fill="hold"/>
                                        <p:tgtEl>
                                          <p:spTgt spid="3083"/>
                                        </p:tgtEl>
                                        <p:attrNameLst>
                                          <p:attrName>ppt_x</p:attrName>
                                        </p:attrNameLst>
                                      </p:cBhvr>
                                      <p:tavLst>
                                        <p:tav tm="0">
                                          <p:val>
                                            <p:strVal val="#ppt_x"/>
                                          </p:val>
                                        </p:tav>
                                        <p:tav tm="100000">
                                          <p:val>
                                            <p:strVal val="#ppt_x"/>
                                          </p:val>
                                        </p:tav>
                                      </p:tavLst>
                                    </p:anim>
                                    <p:anim calcmode="lin" valueType="num">
                                      <p:cBhvr>
                                        <p:cTn id="81" dur="1000" fill="hold"/>
                                        <p:tgtEl>
                                          <p:spTgt spid="3083"/>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1000"/>
                                        <p:tgtEl>
                                          <p:spTgt spid="49"/>
                                        </p:tgtEl>
                                      </p:cBhvr>
                                    </p:animEffect>
                                    <p:anim calcmode="lin" valueType="num">
                                      <p:cBhvr>
                                        <p:cTn id="87" dur="1000" fill="hold"/>
                                        <p:tgtEl>
                                          <p:spTgt spid="49"/>
                                        </p:tgtEl>
                                        <p:attrNameLst>
                                          <p:attrName>ppt_x</p:attrName>
                                        </p:attrNameLst>
                                      </p:cBhvr>
                                      <p:tavLst>
                                        <p:tav tm="0">
                                          <p:val>
                                            <p:strVal val="#ppt_x"/>
                                          </p:val>
                                        </p:tav>
                                        <p:tav tm="100000">
                                          <p:val>
                                            <p:strVal val="#ppt_x"/>
                                          </p:val>
                                        </p:tav>
                                      </p:tavLst>
                                    </p:anim>
                                    <p:anim calcmode="lin" valueType="num">
                                      <p:cBhvr>
                                        <p:cTn id="8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6" presetClass="entr" presetSubtype="16" fill="hold" nodeType="clickEffect">
                                  <p:stCondLst>
                                    <p:cond delay="0"/>
                                  </p:stCondLst>
                                  <p:childTnLst>
                                    <p:set>
                                      <p:cBhvr>
                                        <p:cTn id="92" dur="1" fill="hold">
                                          <p:stCondLst>
                                            <p:cond delay="0"/>
                                          </p:stCondLst>
                                        </p:cTn>
                                        <p:tgtEl>
                                          <p:spTgt spid="3086"/>
                                        </p:tgtEl>
                                        <p:attrNameLst>
                                          <p:attrName>style.visibility</p:attrName>
                                        </p:attrNameLst>
                                      </p:cBhvr>
                                      <p:to>
                                        <p:strVal val="visible"/>
                                      </p:to>
                                    </p:set>
                                    <p:animEffect transition="in" filter="circle(in)">
                                      <p:cBhvr>
                                        <p:cTn id="93" dur="20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9" grpId="0" animBg="1"/>
      <p:bldP spid="12" grpId="0"/>
      <p:bldP spid="23"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pic>
        <p:nvPicPr>
          <p:cNvPr id="6152" name="Picture 8" descr="Chạy&quot; – 3.461.555 Ảnh, vector, đối tượng 3D và hình chụp có sẵn |  Shutterstock">
            <a:extLst>
              <a:ext uri="{FF2B5EF4-FFF2-40B4-BE49-F238E27FC236}">
                <a16:creationId xmlns:a16="http://schemas.microsoft.com/office/drawing/2014/main" id="{CA4FF97C-B3EE-4E7C-9A3C-93E9A79B2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060" y="2215257"/>
            <a:ext cx="1038307" cy="9298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289B693-3491-46CF-8352-E8B4B52B8F17}"/>
              </a:ext>
            </a:extLst>
          </p:cNvPr>
          <p:cNvSpPr/>
          <p:nvPr/>
        </p:nvSpPr>
        <p:spPr>
          <a:xfrm>
            <a:off x="659448" y="360021"/>
            <a:ext cx="10873105" cy="954107"/>
          </a:xfrm>
          <a:prstGeom prst="rect">
            <a:avLst/>
          </a:prstGeom>
          <a:noFill/>
          <a:ln w="25400">
            <a:solidFill>
              <a:schemeClr val="bg1"/>
            </a:solidFill>
          </a:ln>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a:t>
            </a:r>
            <a:r>
              <a:rPr lang="en-US" sz="28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ỰC TRẠNG QUY TRÌNH NẮM THÔNG TIN TÌNH HÌNH Đ</a:t>
            </a:r>
            <a:r>
              <a:rPr lang="vi-VN" sz="28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Ơ</a:t>
            </a:r>
            <a:r>
              <a:rPr lang="en-US" sz="28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 VỊ</a:t>
            </a:r>
          </a:p>
          <a:p>
            <a:pPr algn="ctr"/>
            <a:r>
              <a:rPr lang="en-US" sz="28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TẠI NHÀ TR</a:t>
            </a:r>
            <a:r>
              <a:rPr lang="vi-VN" sz="28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Ư</a:t>
            </a:r>
            <a:r>
              <a:rPr lang="en-US" sz="28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ỜNG</a:t>
            </a:r>
            <a:endParaRPr lang="en-US" sz="28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150" name="Picture 6" descr="Văn bản chính sách &gt; Văn bản của LHH">
            <a:extLst>
              <a:ext uri="{FF2B5EF4-FFF2-40B4-BE49-F238E27FC236}">
                <a16:creationId xmlns:a16="http://schemas.microsoft.com/office/drawing/2014/main" id="{5F50F579-A1A3-4C78-A779-6A2FDD005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153" y="2148738"/>
            <a:ext cx="1305645" cy="105496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or: Elbow 2">
            <a:extLst>
              <a:ext uri="{FF2B5EF4-FFF2-40B4-BE49-F238E27FC236}">
                <a16:creationId xmlns:a16="http://schemas.microsoft.com/office/drawing/2014/main" id="{14952D52-1507-49AA-8324-F455998FEC20}"/>
              </a:ext>
            </a:extLst>
          </p:cNvPr>
          <p:cNvCxnSpPr>
            <a:cxnSpLocks/>
            <a:stCxn id="9" idx="0"/>
            <a:endCxn id="6150" idx="2"/>
          </p:cNvCxnSpPr>
          <p:nvPr/>
        </p:nvCxnSpPr>
        <p:spPr>
          <a:xfrm rot="16200000" flipV="1">
            <a:off x="1068339" y="3485337"/>
            <a:ext cx="716093" cy="152818"/>
          </a:xfrm>
          <a:prstGeom prst="bentConnector3">
            <a:avLst>
              <a:gd name="adj1" fmla="val 50000"/>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0A0485D-9EBB-48FD-AEE4-435802C6EA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260" y="3919792"/>
            <a:ext cx="1865068" cy="1993327"/>
          </a:xfrm>
          <a:prstGeom prst="rect">
            <a:avLst/>
          </a:prstGeom>
        </p:spPr>
      </p:pic>
      <p:pic>
        <p:nvPicPr>
          <p:cNvPr id="6156" name="Picture 12" descr="Bài 24: Quan sát và nắm bắt thông tin nội bộ để hiểu để hiểu được tinh thần  và giá trị của công ty">
            <a:extLst>
              <a:ext uri="{FF2B5EF4-FFF2-40B4-BE49-F238E27FC236}">
                <a16:creationId xmlns:a16="http://schemas.microsoft.com/office/drawing/2014/main" id="{82692EB1-EF1B-4939-99CA-9AC5098B6F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3633" y="2148738"/>
            <a:ext cx="6502692" cy="43272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ình ảnh Tòa Nhà Thành Phố Xây Dựng Biểu Tượng Véc Tơ Vector PNG ,  Abstract, Căn Hộ, Kiến Trúc PNG và Vector với nền trong suốt để tải xuống  miễn phí">
            <a:extLst>
              <a:ext uri="{FF2B5EF4-FFF2-40B4-BE49-F238E27FC236}">
                <a16:creationId xmlns:a16="http://schemas.microsoft.com/office/drawing/2014/main" id="{C7616F8B-2ABA-4412-AE58-A67D256F3A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5242" y="1615361"/>
            <a:ext cx="2143125" cy="1588338"/>
          </a:xfrm>
          <a:prstGeom prst="rect">
            <a:avLst/>
          </a:prstGeom>
          <a:noFill/>
          <a:extLst>
            <a:ext uri="{909E8E84-426E-40DD-AFC4-6F175D3DCCD1}">
              <a14:hiddenFill xmlns:a14="http://schemas.microsoft.com/office/drawing/2010/main">
                <a:solidFill>
                  <a:srgbClr val="FFFFFF"/>
                </a:solidFill>
              </a14:hiddenFill>
            </a:ext>
          </a:extLst>
        </p:spPr>
      </p:pic>
      <p:sp>
        <p:nvSpPr>
          <p:cNvPr id="6147" name="Rectangle 6146">
            <a:extLst>
              <a:ext uri="{FF2B5EF4-FFF2-40B4-BE49-F238E27FC236}">
                <a16:creationId xmlns:a16="http://schemas.microsoft.com/office/drawing/2014/main" id="{75628C11-9F67-4ADD-93A7-144810B0D1DA}"/>
              </a:ext>
            </a:extLst>
          </p:cNvPr>
          <p:cNvSpPr/>
          <p:nvPr/>
        </p:nvSpPr>
        <p:spPr>
          <a:xfrm>
            <a:off x="9519920" y="1314128"/>
            <a:ext cx="2470938" cy="10429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9" name="Rectangle 6148">
            <a:extLst>
              <a:ext uri="{FF2B5EF4-FFF2-40B4-BE49-F238E27FC236}">
                <a16:creationId xmlns:a16="http://schemas.microsoft.com/office/drawing/2014/main" id="{05EACF9F-2EA5-4D07-9A8F-73B895D6AF0C}"/>
              </a:ext>
            </a:extLst>
          </p:cNvPr>
          <p:cNvSpPr/>
          <p:nvPr/>
        </p:nvSpPr>
        <p:spPr>
          <a:xfrm>
            <a:off x="9719368" y="1615361"/>
            <a:ext cx="2072041"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BÁO BAN NỘI VỤ</a:t>
            </a:r>
          </a:p>
        </p:txBody>
      </p:sp>
      <p:sp>
        <p:nvSpPr>
          <p:cNvPr id="42" name="Rectangle 41">
            <a:extLst>
              <a:ext uri="{FF2B5EF4-FFF2-40B4-BE49-F238E27FC236}">
                <a16:creationId xmlns:a16="http://schemas.microsoft.com/office/drawing/2014/main" id="{5350C341-DCFF-4FF3-854C-61424B5D76FD}"/>
              </a:ext>
            </a:extLst>
          </p:cNvPr>
          <p:cNvSpPr/>
          <p:nvPr/>
        </p:nvSpPr>
        <p:spPr>
          <a:xfrm>
            <a:off x="9551694" y="3249227"/>
            <a:ext cx="2470938" cy="10429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4C5D493-8471-44A4-9858-06189D55DC46}"/>
              </a:ext>
            </a:extLst>
          </p:cNvPr>
          <p:cNvSpPr/>
          <p:nvPr/>
        </p:nvSpPr>
        <p:spPr>
          <a:xfrm>
            <a:off x="9790737" y="3550460"/>
            <a:ext cx="199285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BÁO BAN GD-ĐT</a:t>
            </a:r>
          </a:p>
        </p:txBody>
      </p:sp>
      <p:sp>
        <p:nvSpPr>
          <p:cNvPr id="44" name="Rectangle 43">
            <a:extLst>
              <a:ext uri="{FF2B5EF4-FFF2-40B4-BE49-F238E27FC236}">
                <a16:creationId xmlns:a16="http://schemas.microsoft.com/office/drawing/2014/main" id="{229777E5-FBCF-4748-87C3-D3EE4916106D}"/>
              </a:ext>
            </a:extLst>
          </p:cNvPr>
          <p:cNvSpPr/>
          <p:nvPr/>
        </p:nvSpPr>
        <p:spPr>
          <a:xfrm>
            <a:off x="9551694" y="5022376"/>
            <a:ext cx="2470938" cy="10429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83B3261-90CF-4910-9E67-DBFCB8BAF7EA}"/>
              </a:ext>
            </a:extLst>
          </p:cNvPr>
          <p:cNvSpPr/>
          <p:nvPr/>
        </p:nvSpPr>
        <p:spPr>
          <a:xfrm>
            <a:off x="9571609" y="5323609"/>
            <a:ext cx="2431115"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BÁO BAN CHÍNH TRỊ</a:t>
            </a:r>
          </a:p>
        </p:txBody>
      </p:sp>
    </p:spTree>
    <p:extLst>
      <p:ext uri="{BB962C8B-B14F-4D97-AF65-F5344CB8AC3E}">
        <p14:creationId xmlns:p14="http://schemas.microsoft.com/office/powerpoint/2010/main" val="76322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6156"/>
                                        </p:tgtEl>
                                      </p:cBhvr>
                                    </p:animEffect>
                                    <p:set>
                                      <p:cBhvr>
                                        <p:cTn id="7" dur="1" fill="hold">
                                          <p:stCondLst>
                                            <p:cond delay="1999"/>
                                          </p:stCondLst>
                                        </p:cTn>
                                        <p:tgtEl>
                                          <p:spTgt spid="615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heckerboard(across)">
                                      <p:cBhvr>
                                        <p:cTn id="22" dur="500"/>
                                        <p:tgtEl>
                                          <p:spTgt spid="3"/>
                                        </p:tgtEl>
                                      </p:cBhvr>
                                    </p:animEffect>
                                  </p:childTnLst>
                                </p:cTn>
                              </p:par>
                              <p:par>
                                <p:cTn id="23" presetID="5" presetClass="entr" presetSubtype="10" fill="hold" nodeType="withEffect">
                                  <p:stCondLst>
                                    <p:cond delay="0"/>
                                  </p:stCondLst>
                                  <p:childTnLst>
                                    <p:set>
                                      <p:cBhvr>
                                        <p:cTn id="24" dur="1" fill="hold">
                                          <p:stCondLst>
                                            <p:cond delay="0"/>
                                          </p:stCondLst>
                                        </p:cTn>
                                        <p:tgtEl>
                                          <p:spTgt spid="6150"/>
                                        </p:tgtEl>
                                        <p:attrNameLst>
                                          <p:attrName>style.visibility</p:attrName>
                                        </p:attrNameLst>
                                      </p:cBhvr>
                                      <p:to>
                                        <p:strVal val="visible"/>
                                      </p:to>
                                    </p:set>
                                    <p:animEffect transition="in" filter="checkerboard(across)">
                                      <p:cBhvr>
                                        <p:cTn id="25" dur="500"/>
                                        <p:tgtEl>
                                          <p:spTgt spid="6150"/>
                                        </p:tgtEl>
                                      </p:cBhvr>
                                    </p:animEffect>
                                  </p:childTnLst>
                                </p:cTn>
                              </p:par>
                            </p:childTnLst>
                          </p:cTn>
                        </p:par>
                      </p:childTnLst>
                    </p:cTn>
                  </p:par>
                  <p:par>
                    <p:cTn id="26" fill="hold">
                      <p:stCondLst>
                        <p:cond delay="indefinite"/>
                      </p:stCondLst>
                      <p:childTnLst>
                        <p:par>
                          <p:cTn id="27" fill="hold">
                            <p:stCondLst>
                              <p:cond delay="0"/>
                            </p:stCondLst>
                            <p:childTnLst>
                              <p:par>
                                <p:cTn id="28" presetID="37" presetClass="path" presetSubtype="0" accel="55000" decel="45000" fill="hold" nodeType="clickEffect">
                                  <p:stCondLst>
                                    <p:cond delay="0"/>
                                  </p:stCondLst>
                                  <p:childTnLst>
                                    <p:animMotion origin="layout" path="M -3.54167E-6 0.00185 L 0.19336 0.04028 C 0.23334 0.04884 0.29375 0.05394 0.35756 0.05394 C 0.42969 0.05394 0.4875 0.04884 0.52748 0.04028 L 0.72136 0.00185 " pathEditMode="relative" rAng="0" ptsTypes="AAAAA">
                                      <p:cBhvr>
                                        <p:cTn id="29" dur="2000" fill="hold"/>
                                        <p:tgtEl>
                                          <p:spTgt spid="6152"/>
                                        </p:tgtEl>
                                        <p:attrNameLst>
                                          <p:attrName>ppt_x</p:attrName>
                                          <p:attrName>ppt_y</p:attrName>
                                        </p:attrNameLst>
                                      </p:cBhvr>
                                      <p:rCtr x="36068" y="2593"/>
                                    </p:animMotion>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6154"/>
                                        </p:tgtEl>
                                        <p:attrNameLst>
                                          <p:attrName>style.visibility</p:attrName>
                                        </p:attrNameLst>
                                      </p:cBhvr>
                                      <p:to>
                                        <p:strVal val="visible"/>
                                      </p:to>
                                    </p:set>
                                    <p:animEffect transition="in" filter="circle(in)">
                                      <p:cBhvr>
                                        <p:cTn id="34" dur="2000"/>
                                        <p:tgtEl>
                                          <p:spTgt spid="6154"/>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6149"/>
                                        </p:tgtEl>
                                        <p:attrNameLst>
                                          <p:attrName>style.visibility</p:attrName>
                                        </p:attrNameLst>
                                      </p:cBhvr>
                                      <p:to>
                                        <p:strVal val="visible"/>
                                      </p:to>
                                    </p:set>
                                    <p:animEffect transition="in" filter="circle(in)">
                                      <p:cBhvr>
                                        <p:cTn id="39" dur="2000"/>
                                        <p:tgtEl>
                                          <p:spTgt spid="6149"/>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6147"/>
                                        </p:tgtEl>
                                        <p:attrNameLst>
                                          <p:attrName>style.visibility</p:attrName>
                                        </p:attrNameLst>
                                      </p:cBhvr>
                                      <p:to>
                                        <p:strVal val="visible"/>
                                      </p:to>
                                    </p:set>
                                    <p:animEffect transition="in" filter="circle(in)">
                                      <p:cBhvr>
                                        <p:cTn id="42" dur="2000"/>
                                        <p:tgtEl>
                                          <p:spTgt spid="614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barn(inVertical)">
                                      <p:cBhvr>
                                        <p:cTn id="47" dur="500"/>
                                        <p:tgtEl>
                                          <p:spTgt spid="4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barn(inVertical)">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circle(in)">
                                      <p:cBhvr>
                                        <p:cTn id="55" dur="2000"/>
                                        <p:tgtEl>
                                          <p:spTgt spid="45"/>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circle(in)">
                                      <p:cBhvr>
                                        <p:cTn id="58"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nimBg="1"/>
      <p:bldP spid="6149" grpId="0"/>
      <p:bldP spid="42" grpId="0" animBg="1"/>
      <p:bldP spid="43" grpId="0"/>
      <p:bldP spid="44" grpId="0" animBg="1"/>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345FCD8-5509-4B24-9F4E-5152AD5DD1E3}"/>
              </a:ext>
            </a:extLst>
          </p:cNvPr>
          <p:cNvSpPr/>
          <p:nvPr/>
        </p:nvSpPr>
        <p:spPr>
          <a:xfrm>
            <a:off x="659448" y="360021"/>
            <a:ext cx="10873105" cy="954107"/>
          </a:xfrm>
          <a:prstGeom prst="rect">
            <a:avLst/>
          </a:prstGeom>
          <a:noFill/>
          <a:ln w="25400">
            <a:solidFill>
              <a:schemeClr val="bg1"/>
            </a:solidFill>
          </a:ln>
        </p:spPr>
        <p:txBody>
          <a:bodyPr wrap="none" lIns="91440" tIns="45720" rIns="91440" bIns="45720">
            <a:spAutoFit/>
          </a:bodyPr>
          <a:lstStyle/>
          <a:p>
            <a:pPr algn="ctr"/>
            <a:r>
              <a:rPr lang="en-US" sz="28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a:t>
            </a:r>
            <a:r>
              <a:rPr lang="en-US" sz="28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ỰC TRẠNG QUY TRÌNH NẮM THÔNG TIN TÌNH HÌNH Đ</a:t>
            </a:r>
            <a:r>
              <a:rPr lang="vi-VN" sz="28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Ơ</a:t>
            </a:r>
            <a:r>
              <a:rPr lang="en-US" sz="28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 VỊ</a:t>
            </a:r>
          </a:p>
          <a:p>
            <a:pPr algn="ctr"/>
            <a:r>
              <a:rPr lang="en-US" sz="28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TẠI NHÀ TR</a:t>
            </a:r>
            <a:r>
              <a:rPr lang="vi-VN" sz="28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Ư</a:t>
            </a:r>
            <a:r>
              <a:rPr lang="en-US" sz="28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ỜNG</a:t>
            </a:r>
            <a:endParaRPr lang="en-US" sz="28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7170" name="Picture 2" descr="Biểu Tượng đồng Hồ Vector Minh Họa | Công cụ đồ họa AI Tải xuống miễn phí -  Pikbest">
            <a:extLst>
              <a:ext uri="{FF2B5EF4-FFF2-40B4-BE49-F238E27FC236}">
                <a16:creationId xmlns:a16="http://schemas.microsoft.com/office/drawing/2014/main" id="{989D9B42-BC4E-4AC9-83F5-1920A30BE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318" y="2357437"/>
            <a:ext cx="2143125" cy="2143125"/>
          </a:xfrm>
          <a:prstGeom prst="rect">
            <a:avLst/>
          </a:prstGeom>
          <a:noFill/>
          <a:ln w="69850">
            <a:solidFill>
              <a:srgbClr val="FF0000"/>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3FEDAFE-0848-41B1-900B-1C8F5E315A5D}"/>
              </a:ext>
            </a:extLst>
          </p:cNvPr>
          <p:cNvPicPr>
            <a:picLocks noChangeAspect="1"/>
          </p:cNvPicPr>
          <p:nvPr/>
        </p:nvPicPr>
        <p:blipFill>
          <a:blip r:embed="rId4"/>
          <a:stretch>
            <a:fillRect/>
          </a:stretch>
        </p:blipFill>
        <p:spPr>
          <a:xfrm>
            <a:off x="4755390" y="2357437"/>
            <a:ext cx="2681219" cy="2224723"/>
          </a:xfrm>
          <a:prstGeom prst="rect">
            <a:avLst/>
          </a:prstGeom>
          <a:ln w="69850">
            <a:solidFill>
              <a:srgbClr val="FF0000"/>
            </a:solidFill>
          </a:ln>
        </p:spPr>
      </p:pic>
      <p:pic>
        <p:nvPicPr>
          <p:cNvPr id="9" name="Picture 8">
            <a:extLst>
              <a:ext uri="{FF2B5EF4-FFF2-40B4-BE49-F238E27FC236}">
                <a16:creationId xmlns:a16="http://schemas.microsoft.com/office/drawing/2014/main" id="{A819C8A0-4749-4EFB-93CB-7BDB550A9380}"/>
              </a:ext>
            </a:extLst>
          </p:cNvPr>
          <p:cNvPicPr>
            <a:picLocks noChangeAspect="1"/>
          </p:cNvPicPr>
          <p:nvPr/>
        </p:nvPicPr>
        <p:blipFill>
          <a:blip r:embed="rId5"/>
          <a:stretch>
            <a:fillRect/>
          </a:stretch>
        </p:blipFill>
        <p:spPr>
          <a:xfrm>
            <a:off x="8632115" y="2357436"/>
            <a:ext cx="2416567" cy="2224723"/>
          </a:xfrm>
          <a:prstGeom prst="rect">
            <a:avLst/>
          </a:prstGeom>
          <a:ln w="69850">
            <a:solidFill>
              <a:srgbClr val="FF0000"/>
            </a:solidFill>
          </a:ln>
        </p:spPr>
      </p:pic>
    </p:spTree>
    <p:extLst>
      <p:ext uri="{BB962C8B-B14F-4D97-AF65-F5344CB8AC3E}">
        <p14:creationId xmlns:p14="http://schemas.microsoft.com/office/powerpoint/2010/main" val="376834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heel(1)">
                                      <p:cBhvr>
                                        <p:cTn id="7" dur="20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B13E2-2D4F-403B-8DE6-311588227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BA49A715-C477-4634-AD31-5BC4F5A9C4BB}"/>
              </a:ext>
            </a:extLst>
          </p:cNvPr>
          <p:cNvSpPr/>
          <p:nvPr/>
        </p:nvSpPr>
        <p:spPr>
          <a:xfrm>
            <a:off x="1087120" y="2204720"/>
            <a:ext cx="3291840" cy="200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8369A-DB08-4B1F-9399-B829645F8A13}"/>
              </a:ext>
            </a:extLst>
          </p:cNvPr>
          <p:cNvSpPr/>
          <p:nvPr/>
        </p:nvSpPr>
        <p:spPr>
          <a:xfrm>
            <a:off x="1445508" y="2713335"/>
            <a:ext cx="2575064" cy="830997"/>
          </a:xfrm>
          <a:prstGeom prst="rect">
            <a:avLst/>
          </a:prstGeom>
          <a:noFill/>
        </p:spPr>
        <p:txBody>
          <a:bodyPr wrap="none" lIns="91440" tIns="45720" rIns="91440" bIns="45720">
            <a:spAutoFit/>
          </a:bodyPr>
          <a:lstStyle/>
          <a:p>
            <a:pPr algn="ctr"/>
            <a:r>
              <a:rPr lang="en-US" sz="2400" b="0" cap="none" spc="0" dirty="0" err="1">
                <a:ln w="0"/>
                <a:solidFill>
                  <a:schemeClr val="tx1"/>
                </a:solidFill>
                <a:effectLst>
                  <a:outerShdw blurRad="38100" dist="19050" dir="2700000" algn="tl" rotWithShape="0">
                    <a:schemeClr val="dk1">
                      <a:alpha val="40000"/>
                    </a:schemeClr>
                  </a:outerShdw>
                </a:effectLst>
              </a:rPr>
              <a:t>Tiết</a:t>
            </a:r>
            <a:r>
              <a:rPr lang="en-US" sz="2400" b="0" cap="none" spc="0" dirty="0">
                <a:ln w="0"/>
                <a:solidFill>
                  <a:schemeClr val="tx1"/>
                </a:solidFill>
                <a:effectLst>
                  <a:outerShdw blurRad="38100" dist="19050" dir="2700000" algn="tl" rotWithShape="0">
                    <a:schemeClr val="dk1">
                      <a:alpha val="40000"/>
                    </a:schemeClr>
                  </a:outerShdw>
                </a:effectLst>
              </a:rPr>
              <a:t> </a:t>
            </a:r>
            <a:r>
              <a:rPr lang="en-US" sz="2400" b="0" cap="none" spc="0" dirty="0" err="1">
                <a:ln w="0"/>
                <a:solidFill>
                  <a:schemeClr val="tx1"/>
                </a:solidFill>
                <a:effectLst>
                  <a:outerShdw blurRad="38100" dist="19050" dir="2700000" algn="tl" rotWithShape="0">
                    <a:schemeClr val="dk1">
                      <a:alpha val="40000"/>
                    </a:schemeClr>
                  </a:outerShdw>
                </a:effectLst>
              </a:rPr>
              <a:t>kiệm</a:t>
            </a:r>
            <a:endParaRPr lang="en-US" sz="2400" b="0" cap="none" spc="0" dirty="0">
              <a:ln w="0"/>
              <a:solidFill>
                <a:schemeClr val="tx1"/>
              </a:solidFill>
              <a:effectLst>
                <a:outerShdw blurRad="38100" dist="19050" dir="2700000" algn="tl" rotWithShape="0">
                  <a:schemeClr val="dk1">
                    <a:alpha val="40000"/>
                  </a:schemeClr>
                </a:outerShdw>
              </a:effectLst>
            </a:endParaRPr>
          </a:p>
          <a:p>
            <a:pPr algn="ctr"/>
            <a:r>
              <a:rPr lang="en-US" sz="2400" b="0" cap="none" spc="0" dirty="0">
                <a:ln w="0"/>
                <a:solidFill>
                  <a:schemeClr val="tx1"/>
                </a:solidFill>
                <a:effectLst>
                  <a:outerShdw blurRad="38100" dist="19050" dir="2700000" algn="tl" rotWithShape="0">
                    <a:schemeClr val="dk1">
                      <a:alpha val="40000"/>
                    </a:schemeClr>
                  </a:outerShdw>
                </a:effectLst>
              </a:rPr>
              <a:t> </a:t>
            </a:r>
            <a:r>
              <a:rPr lang="en-US" sz="2400" b="0" cap="none" spc="0" dirty="0" err="1">
                <a:ln w="0"/>
                <a:solidFill>
                  <a:schemeClr val="tx1"/>
                </a:solidFill>
                <a:effectLst>
                  <a:outerShdw blurRad="38100" dist="19050" dir="2700000" algn="tl" rotWithShape="0">
                    <a:schemeClr val="dk1">
                      <a:alpha val="40000"/>
                    </a:schemeClr>
                  </a:outerShdw>
                </a:effectLst>
              </a:rPr>
              <a:t>th</a:t>
            </a:r>
            <a:r>
              <a:rPr lang="en-US" sz="2400" dirty="0" err="1">
                <a:ln w="0"/>
                <a:effectLst>
                  <a:outerShdw blurRad="38100" dist="19050" dir="2700000" algn="tl" rotWithShape="0">
                    <a:schemeClr val="dk1">
                      <a:alpha val="40000"/>
                    </a:schemeClr>
                  </a:outerShdw>
                </a:effectLst>
              </a:rPr>
              <a:t>ời</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gian</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vận</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hành</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 name="Oval 9">
            <a:extLst>
              <a:ext uri="{FF2B5EF4-FFF2-40B4-BE49-F238E27FC236}">
                <a16:creationId xmlns:a16="http://schemas.microsoft.com/office/drawing/2014/main" id="{DA0361E5-7559-445C-9726-52720E3D80E9}"/>
              </a:ext>
            </a:extLst>
          </p:cNvPr>
          <p:cNvSpPr/>
          <p:nvPr/>
        </p:nvSpPr>
        <p:spPr>
          <a:xfrm>
            <a:off x="4821238" y="2204720"/>
            <a:ext cx="3291840" cy="20015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4" name="Picture 2" descr="Những Người Có Biểu Tượng Máy Tính Xách Tay Theo Phong Cách Phẳng Người  Dùng Máy Tính Kiểm Tra Đánh Dấu Hình Minh Họa Vector Trên Nền Trắng Bị Cô  Lập Khái">
            <a:extLst>
              <a:ext uri="{FF2B5EF4-FFF2-40B4-BE49-F238E27FC236}">
                <a16:creationId xmlns:a16="http://schemas.microsoft.com/office/drawing/2014/main" id="{82B06450-051E-41E0-859D-4BB848EC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683" y="2438607"/>
            <a:ext cx="1459327" cy="145932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con Bắt Tay Đẹp: 127+ Biểu Tượng Bắt Tay Mới Nhất">
            <a:extLst>
              <a:ext uri="{FF2B5EF4-FFF2-40B4-BE49-F238E27FC236}">
                <a16:creationId xmlns:a16="http://schemas.microsoft.com/office/drawing/2014/main" id="{EEC71C67-970E-4D99-921C-6B72EA137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5836" y="2296856"/>
            <a:ext cx="1742827" cy="174282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AFB45F1C-42A1-4519-87FA-2976B09A80ED}"/>
              </a:ext>
            </a:extLst>
          </p:cNvPr>
          <p:cNvSpPr/>
          <p:nvPr/>
        </p:nvSpPr>
        <p:spPr>
          <a:xfrm>
            <a:off x="8592820" y="2204720"/>
            <a:ext cx="3291840" cy="200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071101A-4063-4EDB-A58F-02C937916C7E}"/>
              </a:ext>
            </a:extLst>
          </p:cNvPr>
          <p:cNvSpPr/>
          <p:nvPr/>
        </p:nvSpPr>
        <p:spPr>
          <a:xfrm>
            <a:off x="4378960" y="4925683"/>
            <a:ext cx="4135312" cy="1751954"/>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19B531-3B72-4198-9A91-D03A97583842}"/>
              </a:ext>
            </a:extLst>
          </p:cNvPr>
          <p:cNvSpPr/>
          <p:nvPr/>
        </p:nvSpPr>
        <p:spPr>
          <a:xfrm>
            <a:off x="4557799" y="5071957"/>
            <a:ext cx="3863558" cy="1200329"/>
          </a:xfrm>
          <a:prstGeom prst="rect">
            <a:avLst/>
          </a:prstGeom>
          <a:noFill/>
        </p:spPr>
        <p:txBody>
          <a:bodyPr wrap="none" lIns="91440" tIns="45720" rIns="91440" bIns="45720">
            <a:spAutoFit/>
          </a:bodyPr>
          <a:lstStyle/>
          <a:p>
            <a:pPr algn="ctr"/>
            <a:r>
              <a:rPr lang="en-US" sz="2400" dirty="0" err="1">
                <a:ln w="0"/>
                <a:effectLst>
                  <a:outerShdw blurRad="38100" dist="19050" dir="2700000" algn="tl" rotWithShape="0">
                    <a:schemeClr val="dk1">
                      <a:alpha val="40000"/>
                    </a:schemeClr>
                  </a:outerShdw>
                </a:effectLst>
              </a:rPr>
              <a:t>Thuận</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tiện</a:t>
            </a:r>
            <a:endParaRPr lang="en-US" sz="2400" dirty="0">
              <a:ln w="0"/>
              <a:effectLst>
                <a:outerShdw blurRad="38100" dist="19050" dir="2700000" algn="tl" rotWithShape="0">
                  <a:schemeClr val="dk1">
                    <a:alpha val="40000"/>
                  </a:schemeClr>
                </a:outerShdw>
              </a:effectLst>
            </a:endParaRPr>
          </a:p>
          <a:p>
            <a:pPr algn="ct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công</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tác</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quản</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lý</a:t>
            </a:r>
            <a:r>
              <a:rPr lang="en-US" sz="2400" dirty="0">
                <a:ln w="0"/>
                <a:effectLst>
                  <a:outerShdw blurRad="38100" dist="19050" dir="2700000" algn="tl" rotWithShape="0">
                    <a:schemeClr val="dk1">
                      <a:alpha val="40000"/>
                    </a:schemeClr>
                  </a:outerShdw>
                </a:effectLst>
              </a:rPr>
              <a:t>, </a:t>
            </a:r>
          </a:p>
          <a:p>
            <a:pPr algn="ctr"/>
            <a:r>
              <a:rPr lang="en-US" sz="2400" dirty="0" err="1">
                <a:ln w="0"/>
                <a:effectLst>
                  <a:outerShdw blurRad="38100" dist="19050" dir="2700000" algn="tl" rotWithShape="0">
                    <a:schemeClr val="dk1">
                      <a:alpha val="40000"/>
                    </a:schemeClr>
                  </a:outerShdw>
                </a:effectLst>
              </a:rPr>
              <a:t>thống</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kê</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giám</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sát</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điều</a:t>
            </a:r>
            <a:r>
              <a:rPr lang="en-US" sz="2400" dirty="0">
                <a:ln w="0"/>
                <a:effectLst>
                  <a:outerShdw blurRad="38100" dist="19050" dir="2700000" algn="tl" rotWithShape="0">
                    <a:schemeClr val="dk1">
                      <a:alpha val="40000"/>
                    </a:schemeClr>
                  </a:outerShdw>
                </a:effectLst>
              </a:rPr>
              <a:t> </a:t>
            </a:r>
            <a:r>
              <a:rPr lang="en-US" sz="2400" dirty="0" err="1">
                <a:ln w="0"/>
                <a:effectLst>
                  <a:outerShdw blurRad="38100" dist="19050" dir="2700000" algn="tl" rotWithShape="0">
                    <a:schemeClr val="dk1">
                      <a:alpha val="40000"/>
                    </a:schemeClr>
                  </a:outerShdw>
                </a:effectLst>
              </a:rPr>
              <a:t>hành</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2488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8194"/>
                                        </p:tgtEl>
                                        <p:attrNameLst>
                                          <p:attrName>style.visibility</p:attrName>
                                        </p:attrNameLst>
                                      </p:cBhvr>
                                      <p:to>
                                        <p:strVal val="visible"/>
                                      </p:to>
                                    </p:set>
                                    <p:animEffect transition="in" filter="circle(in)">
                                      <p:cBhvr>
                                        <p:cTn id="15" dur="2000"/>
                                        <p:tgtEl>
                                          <p:spTgt spid="8194"/>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8198"/>
                                        </p:tgtEl>
                                        <p:attrNameLst>
                                          <p:attrName>style.visibility</p:attrName>
                                        </p:attrNameLst>
                                      </p:cBhvr>
                                      <p:to>
                                        <p:strVal val="visible"/>
                                      </p:to>
                                    </p:set>
                                    <p:animEffect transition="in" filter="barn(inVertical)">
                                      <p:cBhvr>
                                        <p:cTn id="23" dur="500"/>
                                        <p:tgtEl>
                                          <p:spTgt spid="819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animBg="1"/>
      <p:bldP spid="9" grpId="0" animBg="1"/>
      <p:bldP spid="13"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B970ED80-DD63-4D94-A6D5-93607EBF0E9D}"/>
              </a:ext>
            </a:extLst>
          </p:cNvPr>
          <p:cNvSpPr/>
          <p:nvPr/>
        </p:nvSpPr>
        <p:spPr>
          <a:xfrm>
            <a:off x="1507045" y="2155971"/>
            <a:ext cx="3057789" cy="4266312"/>
          </a:xfrm>
          <a:prstGeom prst="round2SameRect">
            <a:avLst>
              <a:gd name="adj1" fmla="val 9010"/>
              <a:gd name="adj2"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 </a:t>
            </a:r>
            <a:r>
              <a:rPr lang="en-US" sz="2800" b="1" dirty="0">
                <a:solidFill>
                  <a:schemeClr val="accent6">
                    <a:lumMod val="75000"/>
                  </a:schemeClr>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GIAI ĐOẠN 1</a:t>
            </a:r>
            <a:endParaRPr lang="en-US" sz="2800" b="1" dirty="0">
              <a:solidFill>
                <a:schemeClr val="accent6">
                  <a:lumMod val="75000"/>
                </a:schemeClr>
              </a:solidFill>
              <a:latin typeface="Times New Roman" panose="02020603050405020304" pitchFamily="18" charset="0"/>
              <a:cs typeface="Times New Roman" panose="02020603050405020304" pitchFamily="18" charset="0"/>
            </a:endParaRPr>
          </a:p>
          <a:p>
            <a:pPr algn="ctr"/>
            <a:endParaRPr lang="en-US" sz="2400" dirty="0">
              <a:solidFill>
                <a:srgbClr val="2137A5"/>
              </a:solidFill>
              <a:latin typeface="Times New Roman" panose="02020603050405020304" pitchFamily="18" charset="0"/>
              <a:cs typeface="Times New Roman" panose="02020603050405020304" pitchFamily="18" charset="0"/>
            </a:endParaRPr>
          </a:p>
          <a:p>
            <a:pPr algn="ctr"/>
            <a:r>
              <a:rPr lang="en-US" sz="2400" dirty="0" err="1">
                <a:solidFill>
                  <a:srgbClr val="2137A5"/>
                </a:solidFill>
                <a:latin typeface="Times New Roman" panose="02020603050405020304" pitchFamily="18" charset="0"/>
                <a:cs typeface="Times New Roman" panose="02020603050405020304" pitchFamily="18" charset="0"/>
              </a:rPr>
              <a:t>Thời</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gian</a:t>
            </a:r>
            <a:r>
              <a:rPr lang="en-US" sz="2400" dirty="0">
                <a:solidFill>
                  <a:srgbClr val="2137A5"/>
                </a:solidFill>
                <a:latin typeface="Times New Roman" panose="02020603050405020304" pitchFamily="18" charset="0"/>
                <a:cs typeface="Times New Roman" panose="02020603050405020304" pitchFamily="18" charset="0"/>
              </a:rPr>
              <a:t>: 01 </a:t>
            </a:r>
            <a:r>
              <a:rPr lang="en-US" sz="2400" dirty="0" err="1">
                <a:solidFill>
                  <a:srgbClr val="2137A5"/>
                </a:solidFill>
                <a:latin typeface="Times New Roman" panose="02020603050405020304" pitchFamily="18" charset="0"/>
                <a:cs typeface="Times New Roman" panose="02020603050405020304" pitchFamily="18" charset="0"/>
              </a:rPr>
              <a:t>tháng</a:t>
            </a:r>
            <a:endParaRPr lang="en-US" sz="2400" dirty="0">
              <a:solidFill>
                <a:srgbClr val="2137A5"/>
              </a:solidFill>
              <a:latin typeface="Times New Roman" panose="02020603050405020304" pitchFamily="18" charset="0"/>
              <a:cs typeface="Times New Roman" panose="02020603050405020304" pitchFamily="18" charset="0"/>
            </a:endParaRPr>
          </a:p>
          <a:p>
            <a:pPr algn="ctr"/>
            <a:endParaRPr lang="en-US" sz="2400" dirty="0">
              <a:solidFill>
                <a:srgbClr val="2137A5"/>
              </a:solidFill>
              <a:latin typeface="Times New Roman" panose="02020603050405020304" pitchFamily="18" charset="0"/>
              <a:cs typeface="Times New Roman" panose="02020603050405020304" pitchFamily="18" charset="0"/>
            </a:endParaRPr>
          </a:p>
          <a:p>
            <a:pPr algn="ctr"/>
            <a:r>
              <a:rPr lang="en-US" sz="2400" dirty="0" err="1">
                <a:solidFill>
                  <a:srgbClr val="2137A5"/>
                </a:solidFill>
                <a:latin typeface="Times New Roman" panose="02020603050405020304" pitchFamily="18" charset="0"/>
                <a:cs typeface="Times New Roman" panose="02020603050405020304" pitchFamily="18" charset="0"/>
              </a:rPr>
              <a:t>Nội</a:t>
            </a:r>
            <a:r>
              <a:rPr lang="en-US" sz="2400" dirty="0">
                <a:solidFill>
                  <a:srgbClr val="2137A5"/>
                </a:solidFill>
                <a:latin typeface="Times New Roman" panose="02020603050405020304" pitchFamily="18" charset="0"/>
                <a:cs typeface="Times New Roman" panose="02020603050405020304" pitchFamily="18" charset="0"/>
              </a:rPr>
              <a:t> dung </a:t>
            </a:r>
            <a:r>
              <a:rPr lang="en-US" sz="2400" dirty="0" err="1">
                <a:solidFill>
                  <a:srgbClr val="2137A5"/>
                </a:solidFill>
                <a:latin typeface="Times New Roman" panose="02020603050405020304" pitchFamily="18" charset="0"/>
                <a:cs typeface="Times New Roman" panose="02020603050405020304" pitchFamily="18" charset="0"/>
              </a:rPr>
              <a:t>thực</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hiện</a:t>
            </a:r>
            <a:r>
              <a:rPr lang="en-US" sz="2400" dirty="0">
                <a:solidFill>
                  <a:srgbClr val="2137A5"/>
                </a:solidFill>
                <a:latin typeface="Times New Roman" panose="02020603050405020304" pitchFamily="18" charset="0"/>
                <a:cs typeface="Times New Roman" panose="02020603050405020304" pitchFamily="18" charset="0"/>
              </a:rPr>
              <a:t>:</a:t>
            </a:r>
          </a:p>
          <a:p>
            <a:pPr algn="ct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Khảo</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sát</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nhu</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cầu</a:t>
            </a:r>
            <a:endParaRPr lang="en-US" sz="2400" dirty="0">
              <a:solidFill>
                <a:srgbClr val="2137A5"/>
              </a:solidFill>
              <a:latin typeface="Times New Roman" panose="02020603050405020304" pitchFamily="18" charset="0"/>
              <a:cs typeface="Times New Roman" panose="02020603050405020304" pitchFamily="18" charset="0"/>
            </a:endParaRPr>
          </a:p>
          <a:p>
            <a:pPr algn="ctr"/>
            <a:r>
              <a:rPr lang="en-US" sz="2400" dirty="0">
                <a:solidFill>
                  <a:srgbClr val="2137A5"/>
                </a:solidFill>
                <a:latin typeface="Times New Roman" panose="02020603050405020304" pitchFamily="18" charset="0"/>
                <a:cs typeface="Times New Roman" panose="02020603050405020304" pitchFamily="18" charset="0"/>
              </a:rPr>
              <a:t>+</a:t>
            </a:r>
            <a:r>
              <a:rPr lang="en-US" sz="2400" dirty="0" err="1">
                <a:solidFill>
                  <a:srgbClr val="2137A5"/>
                </a:solidFill>
                <a:latin typeface="Times New Roman" panose="02020603050405020304" pitchFamily="18" charset="0"/>
                <a:cs typeface="Times New Roman" panose="02020603050405020304" pitchFamily="18" charset="0"/>
              </a:rPr>
              <a:t>Thiết</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kế</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hệ</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thống</a:t>
            </a:r>
            <a:endParaRPr lang="en-US" sz="2400" dirty="0">
              <a:solidFill>
                <a:srgbClr val="2137A5"/>
              </a:solidFill>
              <a:latin typeface="Times New Roman" panose="02020603050405020304" pitchFamily="18" charset="0"/>
              <a:cs typeface="Times New Roman" panose="02020603050405020304" pitchFamily="18" charset="0"/>
            </a:endParaRPr>
          </a:p>
          <a:p>
            <a:pPr algn="ctr"/>
            <a:endParaRPr lang="en-US" sz="2400" dirty="0">
              <a:solidFill>
                <a:srgbClr val="2137A5"/>
              </a:solidFill>
              <a:latin typeface="Times New Roman" panose="02020603050405020304" pitchFamily="18" charset="0"/>
              <a:cs typeface="Times New Roman" panose="02020603050405020304" pitchFamily="18" charset="0"/>
            </a:endParaRPr>
          </a:p>
          <a:p>
            <a:pPr algn="ctr"/>
            <a:endParaRPr lang="en-US" sz="2400" dirty="0">
              <a:solidFill>
                <a:srgbClr val="2137A5"/>
              </a:solidFill>
              <a:latin typeface="Times New Roman" panose="02020603050405020304" pitchFamily="18" charset="0"/>
              <a:cs typeface="Times New Roman" panose="02020603050405020304" pitchFamily="18" charset="0"/>
            </a:endParaRPr>
          </a:p>
          <a:p>
            <a:pPr algn="ctr"/>
            <a:endParaRPr lang="en-US" sz="2400" dirty="0">
              <a:solidFill>
                <a:srgbClr val="2137A5"/>
              </a:solidFill>
              <a:latin typeface="Times New Roman" panose="02020603050405020304" pitchFamily="18" charset="0"/>
              <a:cs typeface="Times New Roman" panose="02020603050405020304" pitchFamily="18" charset="0"/>
            </a:endParaRPr>
          </a:p>
          <a:p>
            <a:pPr algn="ctr"/>
            <a:r>
              <a:rPr lang="en-US" sz="2400" dirty="0">
                <a:solidFill>
                  <a:srgbClr val="2137A5"/>
                </a:solidFill>
                <a:latin typeface="Times New Roman" panose="02020603050405020304" pitchFamily="18" charset="0"/>
                <a:cs typeface="Times New Roman" panose="02020603050405020304" pitchFamily="18" charset="0"/>
              </a:rPr>
              <a:t> </a:t>
            </a:r>
          </a:p>
        </p:txBody>
      </p:sp>
      <p:sp>
        <p:nvSpPr>
          <p:cNvPr id="5" name="Rectangle: Top Corners Rounded 4">
            <a:extLst>
              <a:ext uri="{FF2B5EF4-FFF2-40B4-BE49-F238E27FC236}">
                <a16:creationId xmlns:a16="http://schemas.microsoft.com/office/drawing/2014/main" id="{1E864BEE-1CB6-477A-83DC-6DAE9C70FC2F}"/>
              </a:ext>
            </a:extLst>
          </p:cNvPr>
          <p:cNvSpPr/>
          <p:nvPr/>
        </p:nvSpPr>
        <p:spPr>
          <a:xfrm>
            <a:off x="7212865" y="2155972"/>
            <a:ext cx="3365651" cy="4266312"/>
          </a:xfrm>
          <a:prstGeom prst="round2SameRect">
            <a:avLst>
              <a:gd name="adj1" fmla="val 9010"/>
              <a:gd name="adj2"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137A5"/>
                </a:solidFill>
                <a:latin typeface="Times New Roman" panose="02020603050405020304" pitchFamily="18" charset="0"/>
                <a:cs typeface="Times New Roman" panose="02020603050405020304" pitchFamily="18" charset="0"/>
              </a:rPr>
              <a:t> </a:t>
            </a:r>
            <a:r>
              <a:rPr lang="en-US" sz="2800" b="1" dirty="0">
                <a:solidFill>
                  <a:schemeClr val="accent6">
                    <a:lumMod val="75000"/>
                  </a:schemeClr>
                </a:solidFill>
                <a:latin typeface="Times New Roman" panose="02020603050405020304" pitchFamily="18"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GIAI ĐOẠN 2</a:t>
            </a:r>
            <a:endParaRPr lang="en-US" sz="2800" b="1" dirty="0">
              <a:solidFill>
                <a:schemeClr val="accent6">
                  <a:lumMod val="75000"/>
                </a:schemeClr>
              </a:solidFill>
              <a:latin typeface="Times New Roman" panose="02020603050405020304" pitchFamily="18" charset="0"/>
              <a:cs typeface="Times New Roman" panose="02020603050405020304" pitchFamily="18" charset="0"/>
            </a:endParaRPr>
          </a:p>
          <a:p>
            <a:pPr algn="ctr"/>
            <a:endParaRPr lang="en-US" sz="2400" dirty="0">
              <a:solidFill>
                <a:srgbClr val="2137A5"/>
              </a:solidFill>
              <a:latin typeface="Times New Roman" panose="02020603050405020304" pitchFamily="18" charset="0"/>
              <a:cs typeface="Times New Roman" panose="02020603050405020304" pitchFamily="18" charset="0"/>
            </a:endParaRPr>
          </a:p>
          <a:p>
            <a:pPr algn="ctr"/>
            <a:r>
              <a:rPr lang="en-US" sz="2400" dirty="0" err="1">
                <a:solidFill>
                  <a:srgbClr val="2137A5"/>
                </a:solidFill>
                <a:latin typeface="Times New Roman" panose="02020603050405020304" pitchFamily="18" charset="0"/>
                <a:cs typeface="Times New Roman" panose="02020603050405020304" pitchFamily="18" charset="0"/>
              </a:rPr>
              <a:t>Thời</a:t>
            </a:r>
            <a:r>
              <a:rPr lang="en-US" sz="2400" dirty="0">
                <a:solidFill>
                  <a:srgbClr val="2137A5"/>
                </a:solidFill>
                <a:latin typeface="Times New Roman" panose="02020603050405020304" pitchFamily="18" charset="0"/>
                <a:cs typeface="Times New Roman" panose="02020603050405020304" pitchFamily="18" charset="0"/>
              </a:rPr>
              <a:t> gian:11 </a:t>
            </a:r>
            <a:r>
              <a:rPr lang="en-US" sz="2400" dirty="0" err="1">
                <a:solidFill>
                  <a:srgbClr val="2137A5"/>
                </a:solidFill>
                <a:latin typeface="Times New Roman" panose="02020603050405020304" pitchFamily="18" charset="0"/>
                <a:cs typeface="Times New Roman" panose="02020603050405020304" pitchFamily="18" charset="0"/>
              </a:rPr>
              <a:t>tháng</a:t>
            </a:r>
            <a:endParaRPr lang="en-US" sz="2400" dirty="0">
              <a:solidFill>
                <a:srgbClr val="2137A5"/>
              </a:solidFill>
              <a:latin typeface="Times New Roman" panose="02020603050405020304" pitchFamily="18" charset="0"/>
              <a:cs typeface="Times New Roman" panose="02020603050405020304" pitchFamily="18" charset="0"/>
            </a:endParaRPr>
          </a:p>
          <a:p>
            <a:pPr algn="ctr"/>
            <a:endParaRPr lang="en-US" sz="2400" dirty="0">
              <a:solidFill>
                <a:srgbClr val="2137A5"/>
              </a:solidFill>
              <a:latin typeface="Times New Roman" panose="02020603050405020304" pitchFamily="18" charset="0"/>
              <a:cs typeface="Times New Roman" panose="02020603050405020304" pitchFamily="18" charset="0"/>
            </a:endParaRPr>
          </a:p>
          <a:p>
            <a:pPr algn="ctr"/>
            <a:r>
              <a:rPr lang="en-US" sz="2400" dirty="0" err="1">
                <a:solidFill>
                  <a:srgbClr val="2137A5"/>
                </a:solidFill>
                <a:latin typeface="Times New Roman" panose="02020603050405020304" pitchFamily="18" charset="0"/>
                <a:cs typeface="Times New Roman" panose="02020603050405020304" pitchFamily="18" charset="0"/>
              </a:rPr>
              <a:t>Nội</a:t>
            </a:r>
            <a:r>
              <a:rPr lang="en-US" sz="2400" dirty="0">
                <a:solidFill>
                  <a:srgbClr val="2137A5"/>
                </a:solidFill>
                <a:latin typeface="Times New Roman" panose="02020603050405020304" pitchFamily="18" charset="0"/>
                <a:cs typeface="Times New Roman" panose="02020603050405020304" pitchFamily="18" charset="0"/>
              </a:rPr>
              <a:t> dung </a:t>
            </a:r>
            <a:r>
              <a:rPr lang="en-US" sz="2400" dirty="0" err="1">
                <a:solidFill>
                  <a:srgbClr val="2137A5"/>
                </a:solidFill>
                <a:latin typeface="Times New Roman" panose="02020603050405020304" pitchFamily="18" charset="0"/>
                <a:cs typeface="Times New Roman" panose="02020603050405020304" pitchFamily="18" charset="0"/>
              </a:rPr>
              <a:t>thực</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hiện</a:t>
            </a:r>
            <a:r>
              <a:rPr lang="en-US" sz="2400" dirty="0">
                <a:solidFill>
                  <a:srgbClr val="2137A5"/>
                </a:solidFill>
                <a:latin typeface="Times New Roman" panose="02020603050405020304" pitchFamily="18" charset="0"/>
                <a:cs typeface="Times New Roman" panose="02020603050405020304" pitchFamily="18" charset="0"/>
              </a:rPr>
              <a:t>:</a:t>
            </a:r>
          </a:p>
          <a:p>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Lập</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trình</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hệ</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thống</a:t>
            </a:r>
            <a:endParaRPr lang="en-US" sz="2400" dirty="0">
              <a:solidFill>
                <a:srgbClr val="2137A5"/>
              </a:solidFill>
              <a:latin typeface="Times New Roman" panose="02020603050405020304" pitchFamily="18" charset="0"/>
              <a:cs typeface="Times New Roman" panose="02020603050405020304" pitchFamily="18" charset="0"/>
            </a:endParaRPr>
          </a:p>
          <a:p>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Thiết</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lập</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hệ</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thống</a:t>
            </a:r>
            <a:r>
              <a:rPr lang="en-US" sz="2400" dirty="0">
                <a:solidFill>
                  <a:srgbClr val="2137A5"/>
                </a:solidFill>
                <a:latin typeface="Times New Roman" panose="02020603050405020304" pitchFamily="18" charset="0"/>
                <a:cs typeface="Times New Roman" panose="02020603050405020304" pitchFamily="18" charset="0"/>
              </a:rPr>
              <a:t> </a:t>
            </a:r>
          </a:p>
          <a:p>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bảo</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mật</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dữ</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liệu</a:t>
            </a:r>
            <a:endParaRPr lang="en-US" sz="2400" dirty="0">
              <a:solidFill>
                <a:srgbClr val="2137A5"/>
              </a:solidFill>
              <a:latin typeface="Times New Roman" panose="02020603050405020304" pitchFamily="18" charset="0"/>
              <a:cs typeface="Times New Roman" panose="02020603050405020304" pitchFamily="18" charset="0"/>
            </a:endParaRPr>
          </a:p>
          <a:p>
            <a:r>
              <a:rPr lang="en-US" sz="2400" dirty="0">
                <a:solidFill>
                  <a:srgbClr val="2137A5"/>
                </a:solidFill>
                <a:latin typeface="Times New Roman" panose="02020603050405020304" pitchFamily="18" charset="0"/>
                <a:cs typeface="Times New Roman" panose="02020603050405020304" pitchFamily="18" charset="0"/>
              </a:rPr>
              <a:t>+</a:t>
            </a:r>
            <a:r>
              <a:rPr lang="en-US" sz="2400" dirty="0" err="1">
                <a:solidFill>
                  <a:srgbClr val="2137A5"/>
                </a:solidFill>
                <a:latin typeface="Times New Roman" panose="02020603050405020304" pitchFamily="18" charset="0"/>
                <a:cs typeface="Times New Roman" panose="02020603050405020304" pitchFamily="18" charset="0"/>
              </a:rPr>
              <a:t>Kiểm</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thử</a:t>
            </a:r>
            <a:endParaRPr lang="en-US" sz="2400" dirty="0">
              <a:solidFill>
                <a:srgbClr val="2137A5"/>
              </a:solidFill>
              <a:latin typeface="Times New Roman" panose="02020603050405020304" pitchFamily="18" charset="0"/>
              <a:cs typeface="Times New Roman" panose="02020603050405020304" pitchFamily="18" charset="0"/>
            </a:endParaRPr>
          </a:p>
          <a:p>
            <a:r>
              <a:rPr lang="en-US" sz="2400" dirty="0">
                <a:solidFill>
                  <a:srgbClr val="2137A5"/>
                </a:solidFill>
                <a:latin typeface="Times New Roman" panose="02020603050405020304" pitchFamily="18" charset="0"/>
                <a:cs typeface="Times New Roman" panose="02020603050405020304" pitchFamily="18" charset="0"/>
              </a:rPr>
              <a:t>+</a:t>
            </a:r>
            <a:r>
              <a:rPr lang="en-US" sz="2400" dirty="0" err="1">
                <a:solidFill>
                  <a:srgbClr val="2137A5"/>
                </a:solidFill>
                <a:latin typeface="Times New Roman" panose="02020603050405020304" pitchFamily="18" charset="0"/>
                <a:cs typeface="Times New Roman" panose="02020603050405020304" pitchFamily="18" charset="0"/>
              </a:rPr>
              <a:t>Điều</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chỉnh</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Báo</a:t>
            </a:r>
            <a:r>
              <a:rPr lang="en-US" sz="2400" dirty="0">
                <a:solidFill>
                  <a:srgbClr val="2137A5"/>
                </a:solidFill>
                <a:latin typeface="Times New Roman" panose="02020603050405020304" pitchFamily="18" charset="0"/>
                <a:cs typeface="Times New Roman" panose="02020603050405020304" pitchFamily="18" charset="0"/>
              </a:rPr>
              <a:t> </a:t>
            </a:r>
            <a:r>
              <a:rPr lang="en-US" sz="2400" dirty="0" err="1">
                <a:solidFill>
                  <a:srgbClr val="2137A5"/>
                </a:solidFill>
                <a:latin typeface="Times New Roman" panose="02020603050405020304" pitchFamily="18" charset="0"/>
                <a:cs typeface="Times New Roman" panose="02020603050405020304" pitchFamily="18" charset="0"/>
              </a:rPr>
              <a:t>cáo</a:t>
            </a:r>
            <a:endParaRPr lang="en-US" sz="2400" dirty="0">
              <a:solidFill>
                <a:srgbClr val="2137A5"/>
              </a:solidFill>
              <a:latin typeface="Times New Roman" panose="02020603050405020304" pitchFamily="18" charset="0"/>
              <a:cs typeface="Times New Roman" panose="02020603050405020304" pitchFamily="18" charset="0"/>
            </a:endParaRPr>
          </a:p>
          <a:p>
            <a:endParaRPr lang="en-US" sz="2400" dirty="0">
              <a:solidFill>
                <a:srgbClr val="2137A5"/>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FE72AB8C-0C25-4220-B6EF-3FB863C3D197}"/>
              </a:ext>
            </a:extLst>
          </p:cNvPr>
          <p:cNvSpPr/>
          <p:nvPr/>
        </p:nvSpPr>
        <p:spPr>
          <a:xfrm>
            <a:off x="2535190" y="435717"/>
            <a:ext cx="7121630" cy="584775"/>
          </a:xfrm>
          <a:prstGeom prst="rect">
            <a:avLst/>
          </a:prstGeom>
          <a:solidFill>
            <a:schemeClr val="accent1">
              <a:lumMod val="50000"/>
            </a:schemeClr>
          </a:solidFill>
        </p:spPr>
        <p:txBody>
          <a:bodyPr wrap="none">
            <a:spAutoFit/>
          </a:bodyPr>
          <a:lstStyle/>
          <a:p>
            <a:pPr algn="ctr"/>
            <a:r>
              <a:rPr lang="en-US" sz="32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PHÂN CHIA GIAI ĐOẠN THỰC HIỆN</a:t>
            </a:r>
          </a:p>
        </p:txBody>
      </p:sp>
    </p:spTree>
    <p:extLst>
      <p:ext uri="{BB962C8B-B14F-4D97-AF65-F5344CB8AC3E}">
        <p14:creationId xmlns:p14="http://schemas.microsoft.com/office/powerpoint/2010/main" val="390061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2575</TotalTime>
  <Words>775</Words>
  <Application>Microsoft Office PowerPoint</Application>
  <PresentationFormat>Widescreen</PresentationFormat>
  <Paragraphs>120</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Phương</dc:creator>
  <cp:lastModifiedBy>Trần Phương</cp:lastModifiedBy>
  <cp:revision>41</cp:revision>
  <dcterms:created xsi:type="dcterms:W3CDTF">2024-01-13T12:49:31Z</dcterms:created>
  <dcterms:modified xsi:type="dcterms:W3CDTF">2024-01-19T00:00:31Z</dcterms:modified>
</cp:coreProperties>
</file>